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3" r:id="rId2"/>
    <p:sldId id="282" r:id="rId3"/>
    <p:sldId id="280" r:id="rId4"/>
    <p:sldId id="267" r:id="rId5"/>
    <p:sldId id="268" r:id="rId6"/>
    <p:sldId id="270" r:id="rId7"/>
    <p:sldId id="276" r:id="rId8"/>
    <p:sldId id="271" r:id="rId9"/>
    <p:sldId id="274" r:id="rId10"/>
    <p:sldId id="278" r:id="rId11"/>
    <p:sldId id="273" r:id="rId12"/>
    <p:sldId id="281" r:id="rId13"/>
    <p:sldId id="27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2B8"/>
    <a:srgbClr val="2258B2"/>
    <a:srgbClr val="0057B8"/>
    <a:srgbClr val="59595C"/>
    <a:srgbClr val="0E2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/>
    <p:restoredTop sz="94626"/>
  </p:normalViewPr>
  <p:slideViewPr>
    <p:cSldViewPr snapToGrid="0" snapToObjects="1">
      <p:cViewPr varScale="1">
        <p:scale>
          <a:sx n="128" d="100"/>
          <a:sy n="128" d="100"/>
        </p:scale>
        <p:origin x="72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321D6A9-7D66-A14A-9F8D-137CE960D6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6AB0BC-F45B-7E49-8B12-403CA1C5B36D}"/>
              </a:ext>
            </a:extLst>
          </p:cNvPr>
          <p:cNvSpPr/>
          <p:nvPr userDrawn="1"/>
        </p:nvSpPr>
        <p:spPr>
          <a:xfrm>
            <a:off x="0" y="2690"/>
            <a:ext cx="12192000" cy="6858000"/>
          </a:xfrm>
          <a:prstGeom prst="rect">
            <a:avLst/>
          </a:prstGeom>
          <a:solidFill>
            <a:srgbClr val="0062B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2D20EF-1962-CD49-AA67-CF4162743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Rockwell" panose="02060603020205020403" pitchFamily="18" charset="77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8E9F87-CBB7-9847-BA21-92C0D7001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0" i="0">
                <a:solidFill>
                  <a:schemeClr val="bg1"/>
                </a:solidFill>
                <a:latin typeface="Helvetica" pitchFamily="2" charset="0"/>
                <a:ea typeface="Roboto" panose="020000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5504726-61E7-E246-8932-9FB4A082E99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833" y="5605458"/>
            <a:ext cx="3159211" cy="69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9145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Place Your Own Title Image">
    <p:bg>
      <p:bgPr>
        <a:solidFill>
          <a:srgbClr val="2258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9218AFA-5AD4-A446-A4BF-1944CD713D9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2D20EF-1962-CD49-AA67-CF4162743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Rockwell" panose="02060603020205020403" pitchFamily="18" charset="77"/>
                <a:ea typeface="Roboto Slab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8E9F87-CBB7-9847-BA21-92C0D7001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0" i="0">
                <a:solidFill>
                  <a:schemeClr val="bg1"/>
                </a:solidFill>
                <a:latin typeface="Helvetica" pitchFamily="2" charset="0"/>
                <a:ea typeface="Roboto" panose="02000000000000000000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1409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Plain Blue Titl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D20EF-1962-CD49-AA67-CF41627439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 b="1" i="0">
                <a:solidFill>
                  <a:schemeClr val="bg1"/>
                </a:solidFill>
                <a:latin typeface="Rockwell" panose="02060603020205020403" pitchFamily="18" charset="77"/>
                <a:ea typeface="Roboto Slab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8E9F87-CBB7-9847-BA21-92C0D7001F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0" i="0">
                <a:solidFill>
                  <a:schemeClr val="bg1"/>
                </a:solidFill>
                <a:latin typeface="Helvetica" pitchFamily="2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44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6BEF4-28C1-3747-84FB-43794789E1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746785-B009-754D-A40C-7232ADAFCD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7EB974-F5FB-A242-810D-0116F5334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ADD935-9E1D-024B-A1F2-B004DB001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253D626A-2D1E-4C4C-9A23-6C361EB76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662"/>
            <a:ext cx="8114969" cy="557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b="1" i="0">
                <a:latin typeface="Rockwell" panose="02060603020205020403" pitchFamily="18" charset="77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630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ote Blue">
    <p:bg>
      <p:bgPr>
        <a:solidFill>
          <a:srgbClr val="0062B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BC003-24C1-B64B-BAA2-32F8317B5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3680" y="2608103"/>
            <a:ext cx="7330440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AFA7883-69A4-894F-AB40-7C2BEBCD9CF0}"/>
              </a:ext>
            </a:extLst>
          </p:cNvPr>
          <p:cNvCxnSpPr>
            <a:cxnSpLocks/>
          </p:cNvCxnSpPr>
          <p:nvPr userDrawn="1"/>
        </p:nvCxnSpPr>
        <p:spPr>
          <a:xfrm>
            <a:off x="2529840" y="2608103"/>
            <a:ext cx="0" cy="1356043"/>
          </a:xfrm>
          <a:prstGeom prst="lin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E87D8DC7-DCA5-2246-A280-088122B91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9068" y="4353339"/>
            <a:ext cx="2985052" cy="591172"/>
          </a:xfrm>
        </p:spPr>
        <p:txBody>
          <a:bodyPr>
            <a:normAutofit/>
          </a:bodyPr>
          <a:lstStyle>
            <a:lvl1pPr marL="0" indent="0" algn="r">
              <a:buNone/>
              <a:defRPr sz="1800" b="0" i="0">
                <a:solidFill>
                  <a:schemeClr val="bg1"/>
                </a:solidFill>
                <a:latin typeface="Helvetica" pitchFamily="2" charset="0"/>
                <a:ea typeface="Roboto Slab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679E684-0BB8-874F-AC90-245E6E231FE9}"/>
              </a:ext>
            </a:extLst>
          </p:cNvPr>
          <p:cNvSpPr txBox="1">
            <a:spLocks/>
          </p:cNvSpPr>
          <p:nvPr userDrawn="1"/>
        </p:nvSpPr>
        <p:spPr>
          <a:xfrm>
            <a:off x="1356360" y="3161743"/>
            <a:ext cx="11734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/>
                </a:solidFill>
                <a:latin typeface="Roboto Slab" pitchFamily="2" charset="0"/>
                <a:ea typeface="Roboto Slab" pitchFamily="2" charset="0"/>
                <a:cs typeface="+mj-cs"/>
              </a:defRPr>
            </a:lvl1pPr>
          </a:lstStyle>
          <a:p>
            <a:r>
              <a:rPr lang="en-US" sz="20000" dirty="0">
                <a:solidFill>
                  <a:schemeClr val="bg1"/>
                </a:solidFill>
              </a:rPr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1947949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Quote Whi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BC003-24C1-B64B-BAA2-32F8317B56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3680" y="2608103"/>
            <a:ext cx="7330440" cy="1325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>
                <a:solidFill>
                  <a:srgbClr val="0062B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F7C88C1-7063-F843-8929-D91E43E47557}"/>
              </a:ext>
            </a:extLst>
          </p:cNvPr>
          <p:cNvSpPr txBox="1">
            <a:spLocks/>
          </p:cNvSpPr>
          <p:nvPr userDrawn="1"/>
        </p:nvSpPr>
        <p:spPr>
          <a:xfrm>
            <a:off x="1356360" y="3161743"/>
            <a:ext cx="117348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chemeClr val="bg1"/>
                </a:solidFill>
                <a:latin typeface="Roboto Slab" pitchFamily="2" charset="0"/>
                <a:ea typeface="Roboto Slab" pitchFamily="2" charset="0"/>
                <a:cs typeface="+mj-cs"/>
              </a:defRPr>
            </a:lvl1pPr>
          </a:lstStyle>
          <a:p>
            <a:r>
              <a:rPr lang="en-US" sz="20000" dirty="0">
                <a:solidFill>
                  <a:srgbClr val="0062B8"/>
                </a:solidFill>
              </a:rPr>
              <a:t>“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AFA7883-69A4-894F-AB40-7C2BEBCD9CF0}"/>
              </a:ext>
            </a:extLst>
          </p:cNvPr>
          <p:cNvCxnSpPr>
            <a:cxnSpLocks/>
          </p:cNvCxnSpPr>
          <p:nvPr userDrawn="1"/>
        </p:nvCxnSpPr>
        <p:spPr>
          <a:xfrm>
            <a:off x="2529840" y="2608103"/>
            <a:ext cx="0" cy="1356043"/>
          </a:xfrm>
          <a:prstGeom prst="line">
            <a:avLst/>
          </a:prstGeom>
          <a:ln w="15875">
            <a:solidFill>
              <a:srgbClr val="0062B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E87D8DC7-DCA5-2246-A280-088122B91B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9068" y="4353339"/>
            <a:ext cx="2985052" cy="591172"/>
          </a:xfrm>
        </p:spPr>
        <p:txBody>
          <a:bodyPr>
            <a:normAutofit/>
          </a:bodyPr>
          <a:lstStyle>
            <a:lvl1pPr marL="0" indent="0" algn="r">
              <a:buNone/>
              <a:defRPr sz="1800" b="0" i="0">
                <a:solidFill>
                  <a:srgbClr val="0062B8"/>
                </a:solidFill>
                <a:latin typeface="Helvetica" pitchFamily="2" charset="0"/>
                <a:ea typeface="Roboto Slab" pitchFamily="2" charset="0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2230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and Text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6BEF4-28C1-3747-84FB-43794789E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72386" y="4015417"/>
            <a:ext cx="2445687" cy="244512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2">
            <a:extLst>
              <a:ext uri="{FF2B5EF4-FFF2-40B4-BE49-F238E27FC236}">
                <a16:creationId xmlns:a16="http://schemas.microsoft.com/office/drawing/2014/main" id="{2BB6C04E-D7A0-364D-B60E-D99B41B785DA}"/>
              </a:ext>
            </a:extLst>
          </p:cNvPr>
          <p:cNvSpPr>
            <a:spLocks noGrp="1"/>
          </p:cNvSpPr>
          <p:nvPr>
            <p:ph type="pic" idx="14"/>
          </p:nvPr>
        </p:nvSpPr>
        <p:spPr>
          <a:xfrm>
            <a:off x="8972386" y="1300166"/>
            <a:ext cx="2445687" cy="244512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816C9E5-C229-134F-905F-D94A08E6D2CE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6213280" y="1300167"/>
            <a:ext cx="2445687" cy="244512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E4179027-9FAC-B047-8C74-D7D66490D086}"/>
              </a:ext>
            </a:extLst>
          </p:cNvPr>
          <p:cNvSpPr>
            <a:spLocks noGrp="1"/>
          </p:cNvSpPr>
          <p:nvPr>
            <p:ph type="pic" idx="16"/>
          </p:nvPr>
        </p:nvSpPr>
        <p:spPr>
          <a:xfrm>
            <a:off x="6213281" y="4015416"/>
            <a:ext cx="2445687" cy="244512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3590809-BCCD-EE4C-8E5B-84E2AC997500}"/>
              </a:ext>
            </a:extLst>
          </p:cNvPr>
          <p:cNvSpPr>
            <a:spLocks noGrp="1"/>
          </p:cNvSpPr>
          <p:nvPr>
            <p:ph idx="17"/>
          </p:nvPr>
        </p:nvSpPr>
        <p:spPr>
          <a:xfrm>
            <a:off x="3454177" y="4015417"/>
            <a:ext cx="2445687" cy="244512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2">
            <a:extLst>
              <a:ext uri="{FF2B5EF4-FFF2-40B4-BE49-F238E27FC236}">
                <a16:creationId xmlns:a16="http://schemas.microsoft.com/office/drawing/2014/main" id="{C90BFEE2-18A2-7544-94B6-C8991E089ADE}"/>
              </a:ext>
            </a:extLst>
          </p:cNvPr>
          <p:cNvSpPr>
            <a:spLocks noGrp="1"/>
          </p:cNvSpPr>
          <p:nvPr>
            <p:ph type="pic" idx="18"/>
          </p:nvPr>
        </p:nvSpPr>
        <p:spPr>
          <a:xfrm>
            <a:off x="3454177" y="1304021"/>
            <a:ext cx="2445687" cy="244512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949371E-EE33-3C44-9213-517804CFBC64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695072" y="1300167"/>
            <a:ext cx="2445687" cy="2445126"/>
          </a:xfrm>
        </p:spPr>
        <p:txBody>
          <a:bodyPr>
            <a:normAutofit/>
          </a:bodyPr>
          <a:lstStyle>
            <a:lvl1pPr marL="0" indent="0">
              <a:buFont typeface="Arial" panose="020B0604020202020204" pitchFamily="34" charset="0"/>
              <a:buNone/>
              <a:defRPr sz="2000" i="1">
                <a:solidFill>
                  <a:srgbClr val="59595C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18914321-C9E4-CA42-8280-147E984B7A35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695072" y="4015418"/>
            <a:ext cx="2445687" cy="244512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A15F1DA7-8459-404F-87CE-F27AE934D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662"/>
            <a:ext cx="8114969" cy="557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8381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8A3A7F-2389-944A-B81C-6920AA1A5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rgbClr val="0062B8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39265C-C7AA-B94D-B951-7E13DC8E54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5D634-9E10-0E4B-932C-A7740F9E2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F8A2B-7CD2-3341-84FE-8A580CE3C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817F-663A-2C49-B731-3261956BD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455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004BAE-DA31-FC4B-AF75-B9E30F2261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83527"/>
            <a:ext cx="5181600" cy="47934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5B4DE-663C-4D46-B492-4AB0DD4CF3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383527"/>
            <a:ext cx="5181600" cy="47934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134028-1E1C-1D46-B1C5-4472A6F5D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3D164F-13F7-0A4D-A000-5F5AA0987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6F37C-9CEA-E245-8318-BBCC836A7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Placeholder 1">
            <a:extLst>
              <a:ext uri="{FF2B5EF4-FFF2-40B4-BE49-F238E27FC236}">
                <a16:creationId xmlns:a16="http://schemas.microsoft.com/office/drawing/2014/main" id="{57AC4B16-4357-FE4E-AF1F-FDD7F220C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662"/>
            <a:ext cx="8114969" cy="557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5268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778621-DBEB-A84E-9E75-AD448FE2A2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396227"/>
            <a:ext cx="5157787" cy="110884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62B8"/>
                </a:solidFill>
                <a:latin typeface="Rockwell" panose="02060603020205020403" pitchFamily="18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E92D8E-6EF9-014D-AC83-0F2FF3BA03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F5E64E-6CFF-DD4A-A073-E303F4CC3A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396227"/>
            <a:ext cx="5183188" cy="1108848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062B8"/>
                </a:solidFill>
                <a:latin typeface="Rockwell" panose="02060603020205020403" pitchFamily="18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0ED102-6295-5249-A074-F75BD836A2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DB5034-1496-0149-AD1B-5BBF33175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528B45-390C-1542-8288-36A6B70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2492F6-50C2-834F-89B7-872294D3B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8CDFA808-D83B-794A-8326-281A51789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662"/>
            <a:ext cx="8114969" cy="557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067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DB5034-1496-0149-AD1B-5BBF33175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528B45-390C-1542-8288-36A6B70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2492F6-50C2-834F-89B7-872294D3B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E2F95F90-75A6-7049-8048-D1724D3C9E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544761"/>
            <a:ext cx="3932237" cy="36322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5022C6-C075-2040-B2C9-63500C5E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09509B-CA19-3048-BEB1-3E306D059D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383527"/>
            <a:ext cx="3932238" cy="1161234"/>
          </a:xfrm>
        </p:spPr>
        <p:txBody>
          <a:bodyPr anchor="b">
            <a:normAutofit/>
          </a:bodyPr>
          <a:lstStyle>
            <a:lvl1pPr marL="0" indent="0">
              <a:buNone/>
              <a:defRPr sz="2400" b="1" i="0">
                <a:solidFill>
                  <a:srgbClr val="0062B8"/>
                </a:solidFill>
                <a:latin typeface="Rockwell" panose="02060603020205020403" pitchFamily="18" charset="77"/>
                <a:ea typeface="Roboto Slab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104EEF9C-31B3-8E49-AE41-F5C8EEE49BD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5183187" y="1391408"/>
            <a:ext cx="6170613" cy="479343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87947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Phot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1DB5034-1496-0149-AD1B-5BBF33175E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528B45-390C-1542-8288-36A6B703AF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2492F6-50C2-834F-89B7-872294D3B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E2F95F90-75A6-7049-8048-D1724D3C9E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544761"/>
            <a:ext cx="3932237" cy="36322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5022C6-C075-2040-B2C9-63500C5E1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09509B-CA19-3048-BEB1-3E306D059D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383527"/>
            <a:ext cx="3932238" cy="1161234"/>
          </a:xfrm>
        </p:spPr>
        <p:txBody>
          <a:bodyPr anchor="b">
            <a:normAutofit/>
          </a:bodyPr>
          <a:lstStyle>
            <a:lvl1pPr marL="0" indent="0">
              <a:buNone/>
              <a:defRPr sz="2400" b="1" i="0">
                <a:solidFill>
                  <a:srgbClr val="0062B8"/>
                </a:solidFill>
                <a:latin typeface="Rockwell" panose="02060603020205020403" pitchFamily="18" charset="77"/>
                <a:ea typeface="Roboto Slab" pitchFamily="2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02561DF4-FEB1-314D-B970-781B73FEBE0D}"/>
              </a:ext>
            </a:extLst>
          </p:cNvPr>
          <p:cNvSpPr>
            <a:spLocks noGrp="1"/>
          </p:cNvSpPr>
          <p:nvPr>
            <p:ph type="pic" idx="20"/>
          </p:nvPr>
        </p:nvSpPr>
        <p:spPr>
          <a:xfrm>
            <a:off x="5183187" y="1383527"/>
            <a:ext cx="6170613" cy="479343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87101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eft Column Title With Tex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3BACE19A-9385-F74E-BBE0-06B5C506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5" y="924337"/>
            <a:ext cx="2574235" cy="50192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83EE6E23-ADFA-8946-973F-1ED0E6DC0C99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4333458" y="924336"/>
            <a:ext cx="7020341" cy="5019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3080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Left Column Title With 2 Column Text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3BACE19A-9385-F74E-BBE0-06B5C506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5" y="924337"/>
            <a:ext cx="2574235" cy="50192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Google Shape;76;p12">
            <a:extLst>
              <a:ext uri="{FF2B5EF4-FFF2-40B4-BE49-F238E27FC236}">
                <a16:creationId xmlns:a16="http://schemas.microsoft.com/office/drawing/2014/main" id="{126B8C6F-A09C-584B-A1DA-445777AAFF11}"/>
              </a:ext>
            </a:extLst>
          </p:cNvPr>
          <p:cNvSpPr txBox="1">
            <a:spLocks noGrp="1"/>
          </p:cNvSpPr>
          <p:nvPr>
            <p:ph type="body" idx="10"/>
          </p:nvPr>
        </p:nvSpPr>
        <p:spPr>
          <a:xfrm>
            <a:off x="4333459" y="924336"/>
            <a:ext cx="3401191" cy="5019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85750" rtl="0">
              <a:spcBef>
                <a:spcPts val="600"/>
              </a:spcBef>
              <a:spcAft>
                <a:spcPts val="0"/>
              </a:spcAft>
              <a:buSzPts val="900"/>
              <a:buChar char="▪"/>
              <a:defRPr sz="1600" b="0" i="0">
                <a:latin typeface="Helvetica" pitchFamily="2" charset="0"/>
                <a:ea typeface="Roboto" panose="02000000000000000000" pitchFamily="2" charset="0"/>
                <a:cs typeface="Helvetica" pitchFamily="2" charset="0"/>
              </a:defRPr>
            </a:lvl1pPr>
            <a:lvl2pPr marL="914400" lvl="1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2pPr>
            <a:lvl3pPr marL="1371600" lvl="2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3pPr>
            <a:lvl4pPr marL="1828800" lvl="3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4pPr>
            <a:lvl5pPr marL="2286000" lvl="4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5pPr>
            <a:lvl6pPr marL="2743200" lvl="5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6pPr>
            <a:lvl7pPr marL="3200400" lvl="6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7pPr>
            <a:lvl8pPr marL="3657600" lvl="7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8pPr>
            <a:lvl9pPr marL="4114800" lvl="8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Google Shape;76;p12">
            <a:extLst>
              <a:ext uri="{FF2B5EF4-FFF2-40B4-BE49-F238E27FC236}">
                <a16:creationId xmlns:a16="http://schemas.microsoft.com/office/drawing/2014/main" id="{CEE1F136-9972-4E4E-B189-5B5A61F9113F}"/>
              </a:ext>
            </a:extLst>
          </p:cNvPr>
          <p:cNvSpPr txBox="1">
            <a:spLocks noGrp="1"/>
          </p:cNvSpPr>
          <p:nvPr>
            <p:ph type="body" idx="13"/>
          </p:nvPr>
        </p:nvSpPr>
        <p:spPr>
          <a:xfrm>
            <a:off x="7952609" y="924336"/>
            <a:ext cx="3401191" cy="50192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85750" rtl="0">
              <a:spcBef>
                <a:spcPts val="600"/>
              </a:spcBef>
              <a:spcAft>
                <a:spcPts val="0"/>
              </a:spcAft>
              <a:buSzPts val="900"/>
              <a:buChar char="▪"/>
              <a:defRPr sz="1600" b="0" i="0">
                <a:latin typeface="Helvetica" pitchFamily="2" charset="0"/>
                <a:ea typeface="Roboto" panose="02000000000000000000" pitchFamily="2" charset="0"/>
                <a:cs typeface="Helvetica" pitchFamily="2" charset="0"/>
              </a:defRPr>
            </a:lvl1pPr>
            <a:lvl2pPr marL="914400" lvl="1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2pPr>
            <a:lvl3pPr marL="1371600" lvl="2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3pPr>
            <a:lvl4pPr marL="1828800" lvl="3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4pPr>
            <a:lvl5pPr marL="2286000" lvl="4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5pPr>
            <a:lvl6pPr marL="2743200" lvl="5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6pPr>
            <a:lvl7pPr marL="3200400" lvl="6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7pPr>
            <a:lvl8pPr marL="3657600" lvl="7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8pPr>
            <a:lvl9pPr marL="4114800" lvl="8" indent="-285750" rtl="0">
              <a:spcBef>
                <a:spcPts val="0"/>
              </a:spcBef>
              <a:spcAft>
                <a:spcPts val="0"/>
              </a:spcAft>
              <a:buSzPts val="900"/>
              <a:buChar char="-"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96497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Left Column Title With Photo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3890B968-1A4A-A549-AF24-1C1E8BDE95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33461" y="924338"/>
            <a:ext cx="7020339" cy="501926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AF2D051D-66B5-1D45-803D-09CFBC81B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165" y="924337"/>
            <a:ext cx="2574235" cy="50192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051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ADD0BC-25A1-6E48-BB91-9BC5FF568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7662"/>
            <a:ext cx="8114969" cy="557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5CF2B1-5948-3247-91E1-EDA7AC83CC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311965"/>
            <a:ext cx="10515600" cy="48649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82827B-E079-6042-9436-956CE4D868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03A87-2269-EE4A-AAA2-349CEE4A908A}" type="datetimeFigureOut">
              <a:rPr lang="en-US" smtClean="0"/>
              <a:t>2/28/20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74DBFC-C6B2-4847-A83E-36CC850F79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07E531-26EA-9C48-9262-9A369D13CB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9B189-EC3B-5448-8F48-F2E723284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79" r:id="rId2"/>
    <p:sldLayoutId id="2147483680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8" r:id="rId14"/>
    <p:sldLayoutId id="214748367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chemeClr val="bg1"/>
          </a:solidFill>
          <a:latin typeface="Rockwell" panose="02060603020205020403" pitchFamily="18" charset="77"/>
          <a:ea typeface="Roboto Slab" pitchFamily="2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b="0" i="0" kern="1200">
          <a:solidFill>
            <a:srgbClr val="59595C"/>
          </a:solidFill>
          <a:latin typeface="Helvetica" pitchFamily="2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59595C"/>
          </a:solidFill>
          <a:latin typeface="Helvetica" pitchFamily="2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b="0" i="0" kern="1200">
          <a:solidFill>
            <a:srgbClr val="59595C"/>
          </a:solidFill>
          <a:latin typeface="Helvetica" pitchFamily="2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rgbClr val="59595C"/>
          </a:solidFill>
          <a:latin typeface="Helvetica" pitchFamily="2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b="0" i="0" kern="1200">
          <a:solidFill>
            <a:srgbClr val="59595C"/>
          </a:solidFill>
          <a:latin typeface="Helvetica" pitchFamily="2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B6844-1249-7341-815D-F170320BE3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Example Template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E4F551-2952-3A4B-8FA5-B1308D7382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Along with a few tips and pointers</a:t>
            </a:r>
          </a:p>
        </p:txBody>
      </p:sp>
    </p:spTree>
    <p:extLst>
      <p:ext uri="{BB962C8B-B14F-4D97-AF65-F5344CB8AC3E}">
        <p14:creationId xmlns:p14="http://schemas.microsoft.com/office/powerpoint/2010/main" val="3293472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3D5F329-9F6C-2A44-8D7D-A5126EA6C31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2B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itle 16">
            <a:extLst>
              <a:ext uri="{FF2B5EF4-FFF2-40B4-BE49-F238E27FC236}">
                <a16:creationId xmlns:a16="http://schemas.microsoft.com/office/drawing/2014/main" id="{A41D4945-350C-2A43-AFD4-8945B274DD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Place Your Own Image</a:t>
            </a:r>
          </a:p>
        </p:txBody>
      </p:sp>
      <p:sp>
        <p:nvSpPr>
          <p:cNvPr id="18" name="Subtitle 17">
            <a:extLst>
              <a:ext uri="{FF2B5EF4-FFF2-40B4-BE49-F238E27FC236}">
                <a16:creationId xmlns:a16="http://schemas.microsoft.com/office/drawing/2014/main" id="{89CF3F1F-A1CA-AF47-9D57-6ABAA14D02D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Follow instructions to place your own image behind the gradient.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5453814-D2B2-5548-8512-C3E4C1F4896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833" y="5605458"/>
            <a:ext cx="3159211" cy="690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767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32910-709C-2B41-9287-4856C9AECE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Plain Blue Background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A4A749-5551-E047-9C4A-A56723D749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089000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D946E39-DA64-C24F-8BA6-4AAA43AE75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Helvetica" pitchFamily="2" charset="0"/>
              </a:rPr>
              <a:t>This is your standard slide layout for any simple text and/or photos you want to include.</a:t>
            </a:r>
          </a:p>
          <a:p>
            <a:r>
              <a:rPr lang="en-US" dirty="0">
                <a:latin typeface="Helvetica" pitchFamily="2" charset="0"/>
              </a:rPr>
              <a:t>If you leave the text as is, it’s not too shabby, but also not too exciting.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3E0772B-EE5D-7C4B-9900-497145497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Basic Slide Layout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D923721F-B491-4D46-9A6C-FCFAB937B4FD}"/>
              </a:ext>
            </a:extLst>
          </p:cNvPr>
          <p:cNvSpPr txBox="1">
            <a:spLocks/>
          </p:cNvSpPr>
          <p:nvPr/>
        </p:nvSpPr>
        <p:spPr>
          <a:xfrm>
            <a:off x="847628" y="5460635"/>
            <a:ext cx="4195713" cy="924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Helvetica" pitchFamily="2" charset="0"/>
              </a:rPr>
              <a:t>To create more visual interest you can create multiple text boxes and/or change the alignment of the text.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3E57DD-B28B-B64F-A780-61439C4D293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628" y="2585258"/>
            <a:ext cx="4030384" cy="2686923"/>
          </a:xfrm>
          <a:prstGeom prst="rect">
            <a:avLst/>
          </a:prstGeom>
        </p:spPr>
      </p:pic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B306E207-5E78-004C-BF36-8C3BFDC3512E}"/>
              </a:ext>
            </a:extLst>
          </p:cNvPr>
          <p:cNvSpPr txBox="1">
            <a:spLocks/>
          </p:cNvSpPr>
          <p:nvPr/>
        </p:nvSpPr>
        <p:spPr>
          <a:xfrm>
            <a:off x="8540685" y="5454499"/>
            <a:ext cx="2523845" cy="8641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Helvetica" pitchFamily="2" charset="0"/>
              </a:rPr>
              <a:t>For the best look, place photos and text in a grid layout.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6CEC9E3-5495-E542-9EF1-DCC32735035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3690" y="2585259"/>
            <a:ext cx="2889640" cy="373341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F595BAF-15D0-1A4D-8C0A-30F41AA1EDD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9009" y="2585258"/>
            <a:ext cx="2479954" cy="268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402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0C833-3821-104C-98ED-7E709107B6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Here you can insert a helpful quote that will boost your presentation.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47704-9FF8-A24B-A2B2-5B2C95E7EF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Cool Person</a:t>
            </a:r>
          </a:p>
        </p:txBody>
      </p:sp>
    </p:spTree>
    <p:extLst>
      <p:ext uri="{BB962C8B-B14F-4D97-AF65-F5344CB8AC3E}">
        <p14:creationId xmlns:p14="http://schemas.microsoft.com/office/powerpoint/2010/main" val="5871809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C3B84AC-C392-1C4C-9C6D-1BBFAC284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r>
              <a:rPr lang="en-US" i="1" dirty="0"/>
              <a:t>This text is aligned with the middle left.</a:t>
            </a: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F2E3E9D9-729B-F448-AF38-F861D3E1D3F3}"/>
              </a:ext>
            </a:extLst>
          </p:cNvPr>
          <p:cNvPicPr>
            <a:picLocks noGrp="1" noChangeAspect="1"/>
          </p:cNvPicPr>
          <p:nvPr>
            <p:ph type="pic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4422B-B991-B042-93E7-CC2BD2B7D30C}"/>
              </a:ext>
            </a:extLst>
          </p:cNvPr>
          <p:cNvSpPr>
            <a:spLocks noGrp="1"/>
          </p:cNvSpPr>
          <p:nvPr>
            <p:ph idx="15"/>
          </p:nvPr>
        </p:nvSpPr>
        <p:spPr/>
        <p:txBody>
          <a:bodyPr anchor="ctr"/>
          <a:lstStyle/>
          <a:p>
            <a:pPr algn="ctr"/>
            <a:r>
              <a:rPr lang="en-US" i="1" dirty="0"/>
              <a:t>This text is centered and aligned with the middle.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5420A3B1-BE7E-BF46-8032-3FF03B6A96E0}"/>
              </a:ext>
            </a:extLst>
          </p:cNvPr>
          <p:cNvPicPr>
            <a:picLocks noGrp="1" noChangeAspect="1"/>
          </p:cNvPicPr>
          <p:nvPr>
            <p:ph type="pic" idx="16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1DC2B5B-075A-EF43-87EA-864196A7726A}"/>
              </a:ext>
            </a:extLst>
          </p:cNvPr>
          <p:cNvSpPr>
            <a:spLocks noGrp="1"/>
          </p:cNvSpPr>
          <p:nvPr>
            <p:ph idx="17"/>
          </p:nvPr>
        </p:nvSpPr>
        <p:spPr/>
        <p:txBody>
          <a:bodyPr anchor="b"/>
          <a:lstStyle/>
          <a:p>
            <a:r>
              <a:rPr lang="en-US" i="1" dirty="0"/>
              <a:t>This text is aligned with the bottom left.</a:t>
            </a: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EF8EFC2A-491B-9443-B7EF-8A3ABC737D15}"/>
              </a:ext>
            </a:extLst>
          </p:cNvPr>
          <p:cNvPicPr>
            <a:picLocks noGrp="1" noChangeAspect="1"/>
          </p:cNvPicPr>
          <p:nvPr>
            <p:ph type="pic" idx="18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0BA54F9-A9F2-E94F-8AEF-4C01188E8F26}"/>
              </a:ext>
            </a:extLst>
          </p:cNvPr>
          <p:cNvSpPr>
            <a:spLocks noGrp="1"/>
          </p:cNvSpPr>
          <p:nvPr>
            <p:ph idx="19"/>
          </p:nvPr>
        </p:nvSpPr>
        <p:spPr/>
        <p:txBody>
          <a:bodyPr anchor="ctr"/>
          <a:lstStyle/>
          <a:p>
            <a:r>
              <a:rPr lang="en-US" i="1" dirty="0"/>
              <a:t>Feel free to change </a:t>
            </a:r>
            <a:r>
              <a:rPr lang="en-US" dirty="0"/>
              <a:t>the</a:t>
            </a:r>
            <a:r>
              <a:rPr lang="en-US" i="1" dirty="0"/>
              <a:t> text alignment (in the Home tab) to fit your photo mosaic.</a:t>
            </a:r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EAB2CB85-7F22-B548-901D-A9AD5020AAE4}"/>
              </a:ext>
            </a:extLst>
          </p:cNvPr>
          <p:cNvPicPr>
            <a:picLocks noGrp="1" noChangeAspect="1"/>
          </p:cNvPicPr>
          <p:nvPr>
            <p:ph type="pic" idx="20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0" name="Title 9">
            <a:extLst>
              <a:ext uri="{FF2B5EF4-FFF2-40B4-BE49-F238E27FC236}">
                <a16:creationId xmlns:a16="http://schemas.microsoft.com/office/drawing/2014/main" id="{6CB24743-CF45-1C40-9D2F-EDA0C469E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Photo Mosaic Slide</a:t>
            </a:r>
          </a:p>
        </p:txBody>
      </p:sp>
    </p:spTree>
    <p:extLst>
      <p:ext uri="{BB962C8B-B14F-4D97-AF65-F5344CB8AC3E}">
        <p14:creationId xmlns:p14="http://schemas.microsoft.com/office/powerpoint/2010/main" val="1803446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53BBF31-DABC-0D46-B8B6-7893D51A64F1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022" y="660388"/>
            <a:ext cx="3443238" cy="2295492"/>
          </a:xfr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8DC6F89-0633-454D-ADBF-17E9D21B8111}"/>
              </a:ext>
            </a:extLst>
          </p:cNvPr>
          <p:cNvSpPr txBox="1">
            <a:spLocks/>
          </p:cNvSpPr>
          <p:nvPr/>
        </p:nvSpPr>
        <p:spPr>
          <a:xfrm>
            <a:off x="7981634" y="660388"/>
            <a:ext cx="3806778" cy="22954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Helvetica" pitchFamily="2" charset="0"/>
              </a:rPr>
              <a:t>This slide layout is flexible in how you want to arrange photos with text. You can create a hierarchy with multiple photos the best with this slide. Try to keep the text and photos aligned with each other though.</a:t>
            </a:r>
          </a:p>
          <a:p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6292B58-226B-1B41-86B7-7532B72C6DEE}"/>
              </a:ext>
            </a:extLst>
          </p:cNvPr>
          <p:cNvSpPr txBox="1">
            <a:spLocks/>
          </p:cNvSpPr>
          <p:nvPr/>
        </p:nvSpPr>
        <p:spPr>
          <a:xfrm>
            <a:off x="4315022" y="5109837"/>
            <a:ext cx="2274314" cy="111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Helvetica" pitchFamily="2" charset="0"/>
              </a:rPr>
              <a:t>Remember to keep a large enough margin around photos and text.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BD6EAC-9B63-0B40-8922-FB1085D26553}"/>
              </a:ext>
            </a:extLst>
          </p:cNvPr>
          <p:cNvSpPr txBox="1">
            <a:spLocks/>
          </p:cNvSpPr>
          <p:nvPr/>
        </p:nvSpPr>
        <p:spPr>
          <a:xfrm>
            <a:off x="6806152" y="5109839"/>
            <a:ext cx="2274314" cy="11118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Helvetica" pitchFamily="2" charset="0"/>
              </a:rPr>
              <a:t>Watch scale! Don’t make things too big or small in relation to each other.</a:t>
            </a:r>
            <a:endParaRPr lang="en-US" dirty="0">
              <a:latin typeface="Helvetica" pitchFamily="2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B07AEEB-558B-6144-AB1A-A65F045DAB47}"/>
              </a:ext>
            </a:extLst>
          </p:cNvPr>
          <p:cNvSpPr txBox="1">
            <a:spLocks/>
          </p:cNvSpPr>
          <p:nvPr/>
        </p:nvSpPr>
        <p:spPr>
          <a:xfrm>
            <a:off x="9312441" y="5109839"/>
            <a:ext cx="2274314" cy="11118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atin typeface="Helvetica" pitchFamily="2" charset="0"/>
              </a:rPr>
              <a:t>Remember to place photos and text on a grid–it looks more professional.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57CA3AF-FED6-9E4E-A150-3C5D8BB97F4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15022" y="3320996"/>
            <a:ext cx="2353688" cy="157151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E5DD892-BBBB-4A4F-ADE4-5963FB295A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6152" y="3320996"/>
            <a:ext cx="2369209" cy="157151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7D8B33-F962-404A-9358-8ABBBC06D7A7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3709" y="3320996"/>
            <a:ext cx="2357276" cy="1571517"/>
          </a:xfrm>
          <a:prstGeom prst="rect">
            <a:avLst/>
          </a:prstGeom>
        </p:spPr>
      </p:pic>
      <p:sp>
        <p:nvSpPr>
          <p:cNvPr id="20" name="Title 19">
            <a:extLst>
              <a:ext uri="{FF2B5EF4-FFF2-40B4-BE49-F238E27FC236}">
                <a16:creationId xmlns:a16="http://schemas.microsoft.com/office/drawing/2014/main" id="{05F01E49-EA14-F54B-B1FA-0C6D6416D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Left Column Title With Text/Photos</a:t>
            </a:r>
          </a:p>
        </p:txBody>
      </p:sp>
    </p:spTree>
    <p:extLst>
      <p:ext uri="{BB962C8B-B14F-4D97-AF65-F5344CB8AC3E}">
        <p14:creationId xmlns:p14="http://schemas.microsoft.com/office/powerpoint/2010/main" val="2832560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EBA05-221C-EE4C-8396-890F76E5D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Header Title Here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0F4AFD-77D2-EB41-93DC-85E2B9011C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For that added *</a:t>
            </a:r>
            <a:r>
              <a:rPr lang="en-US" i="1" dirty="0" err="1"/>
              <a:t>umph</a:t>
            </a:r>
            <a:r>
              <a:rPr lang="en-US" i="1" dirty="0"/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34181289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C8242E5-D508-A74D-BEAE-D2BBAA40E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544761"/>
            <a:ext cx="3932237" cy="3632201"/>
          </a:xfrm>
        </p:spPr>
        <p:txBody>
          <a:bodyPr/>
          <a:lstStyle/>
          <a:p>
            <a:pPr algn="r"/>
            <a:r>
              <a:rPr lang="en-US" dirty="0"/>
              <a:t>For a more formal caption, you can use this layout. You can also change the alignment of the text. However, don’t be afraid of a little white space–it lets the design, and your audience, breathe.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98F7903-C768-4143-B31F-8C1D3465A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Caption With Photo or Text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1EF80D-C333-1343-8BCB-A9CA3E0702F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383527"/>
            <a:ext cx="3932238" cy="1161234"/>
          </a:xfrm>
        </p:spPr>
        <p:txBody>
          <a:bodyPr/>
          <a:lstStyle/>
          <a:p>
            <a:pPr algn="r"/>
            <a:r>
              <a:rPr lang="en-US" dirty="0"/>
              <a:t>Caption Title Here</a:t>
            </a:r>
          </a:p>
        </p:txBody>
      </p:sp>
      <p:pic>
        <p:nvPicPr>
          <p:cNvPr id="21" name="Content Placeholder 20">
            <a:extLst>
              <a:ext uri="{FF2B5EF4-FFF2-40B4-BE49-F238E27FC236}">
                <a16:creationId xmlns:a16="http://schemas.microsoft.com/office/drawing/2014/main" id="{FBB319F5-5609-1140-A0F8-5C4B406485D5}"/>
              </a:ext>
            </a:extLst>
          </p:cNvPr>
          <p:cNvPicPr>
            <a:picLocks noGrp="1" noChangeAspect="1"/>
          </p:cNvPicPr>
          <p:nvPr>
            <p:ph sz="half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3188" y="1838033"/>
            <a:ext cx="6170612" cy="3899483"/>
          </a:xfrm>
        </p:spPr>
      </p:pic>
    </p:spTree>
    <p:extLst>
      <p:ext uri="{BB962C8B-B14F-4D97-AF65-F5344CB8AC3E}">
        <p14:creationId xmlns:p14="http://schemas.microsoft.com/office/powerpoint/2010/main" val="2025493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3CD1C-22CA-0E46-ABD9-97C52750A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Left Column Title With Two Columns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63D67E-36F7-CC47-9898-7FC7E9ABA784}"/>
              </a:ext>
            </a:extLst>
          </p:cNvPr>
          <p:cNvSpPr>
            <a:spLocks noGrp="1"/>
          </p:cNvSpPr>
          <p:nvPr>
            <p:ph type="body" idx="10"/>
          </p:nvPr>
        </p:nvSpPr>
        <p:spPr>
          <a:xfrm>
            <a:off x="4333459" y="4044121"/>
            <a:ext cx="3401191" cy="1899476"/>
          </a:xfrm>
        </p:spPr>
        <p:txBody>
          <a:bodyPr/>
          <a:lstStyle/>
          <a:p>
            <a:r>
              <a:rPr lang="en-US" dirty="0"/>
              <a:t>You can use this slide to break up the predominantly horizontal layouts.</a:t>
            </a:r>
          </a:p>
          <a:p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do </a:t>
            </a:r>
            <a:r>
              <a:rPr lang="en-US" dirty="0" err="1"/>
              <a:t>eiusmod</a:t>
            </a:r>
            <a:r>
              <a:rPr lang="en-US" dirty="0"/>
              <a:t>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83F4164-37D6-7B4A-A85F-BF84C9EBA022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952609" y="4044121"/>
            <a:ext cx="3401191" cy="1899476"/>
          </a:xfrm>
        </p:spPr>
        <p:txBody>
          <a:bodyPr/>
          <a:lstStyle/>
          <a:p>
            <a:r>
              <a:rPr lang="en-US" dirty="0"/>
              <a:t>This specific layout uses two columns, and you can change the alignment of this text too.</a:t>
            </a:r>
          </a:p>
          <a:p>
            <a:r>
              <a:rPr lang="en-US" dirty="0" err="1"/>
              <a:t>Tempor</a:t>
            </a:r>
            <a:r>
              <a:rPr lang="en-US" dirty="0"/>
              <a:t> </a:t>
            </a:r>
            <a:r>
              <a:rPr lang="en-US" dirty="0" err="1"/>
              <a:t>incididunt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labore</a:t>
            </a:r>
            <a:r>
              <a:rPr lang="en-US" dirty="0"/>
              <a:t> et dolore magna </a:t>
            </a:r>
            <a:r>
              <a:rPr lang="en-US" dirty="0" err="1"/>
              <a:t>aliqua</a:t>
            </a:r>
            <a:r>
              <a:rPr lang="en-US" dirty="0"/>
              <a:t>, </a:t>
            </a:r>
            <a:r>
              <a:rPr lang="en-US" dirty="0" err="1"/>
              <a:t>lacus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. </a:t>
            </a:r>
          </a:p>
          <a:p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261E9BC-4170-1E4E-9739-89F8143C587C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4393" y="1092117"/>
            <a:ext cx="6718473" cy="2784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3912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6187DA5-0675-D544-A443-2E6ADA42BAF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algn="ctr"/>
            <a:r>
              <a:rPr lang="en-US" dirty="0"/>
              <a:t>Caption Title #1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C1CC5E-B229-8646-8965-54F84CE535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anchor="ctr"/>
          <a:lstStyle/>
          <a:p>
            <a:pPr algn="ctr"/>
            <a:r>
              <a:rPr lang="en-US" dirty="0"/>
              <a:t>Caption Title #2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9AA5FDC8-696B-F04E-AB00-3271485C1B1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5564" y="2360694"/>
            <a:ext cx="4056459" cy="2703757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887A580-7A95-C648-A91C-96E7AD248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Comparison</a:t>
            </a:r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31E9D8DB-61B2-BA43-83D1-AA1D79CEC80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7736" y="2362057"/>
            <a:ext cx="4053976" cy="2702394"/>
          </a:xfrm>
        </p:spPr>
      </p:pic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3E5AC68E-452B-1E4A-A9C7-C71FF180BE9C}"/>
              </a:ext>
            </a:extLst>
          </p:cNvPr>
          <p:cNvSpPr txBox="1">
            <a:spLocks/>
          </p:cNvSpPr>
          <p:nvPr/>
        </p:nvSpPr>
        <p:spPr>
          <a:xfrm>
            <a:off x="838200" y="5383441"/>
            <a:ext cx="5159375" cy="7498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latin typeface="Helvetica" pitchFamily="2" charset="0"/>
              </a:rPr>
              <a:t>You can also change the alignment and placement of the text boxes and photos in this comparison slide, but not everything has to be centered!</a:t>
            </a:r>
          </a:p>
        </p:txBody>
      </p:sp>
      <p:sp>
        <p:nvSpPr>
          <p:cNvPr id="17" name="Text Placeholder 1">
            <a:extLst>
              <a:ext uri="{FF2B5EF4-FFF2-40B4-BE49-F238E27FC236}">
                <a16:creationId xmlns:a16="http://schemas.microsoft.com/office/drawing/2014/main" id="{E5D6A68D-5F6E-FE41-8A86-05FD6284E985}"/>
              </a:ext>
            </a:extLst>
          </p:cNvPr>
          <p:cNvSpPr txBox="1">
            <a:spLocks/>
          </p:cNvSpPr>
          <p:nvPr/>
        </p:nvSpPr>
        <p:spPr>
          <a:xfrm>
            <a:off x="6172200" y="5383441"/>
            <a:ext cx="5183188" cy="74985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b="0" i="0" kern="1200">
                <a:solidFill>
                  <a:srgbClr val="59595C"/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dirty="0">
                <a:latin typeface="Helvetica" pitchFamily="2" charset="0"/>
              </a:rPr>
              <a:t>Here, the caption titles are centered and aligned with the middle, but this body text is aligned with the top left–it doesn’t have to be centered with everything else.</a:t>
            </a:r>
          </a:p>
        </p:txBody>
      </p:sp>
    </p:spTree>
    <p:extLst>
      <p:ext uri="{BB962C8B-B14F-4D97-AF65-F5344CB8AC3E}">
        <p14:creationId xmlns:p14="http://schemas.microsoft.com/office/powerpoint/2010/main" val="3132788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3" name="Google Shape;497;p43">
            <a:extLst>
              <a:ext uri="{FF2B5EF4-FFF2-40B4-BE49-F238E27FC236}">
                <a16:creationId xmlns:a16="http://schemas.microsoft.com/office/drawing/2014/main" id="{7110E1BB-1449-A243-B536-2FCFD98894F1}"/>
              </a:ext>
            </a:extLst>
          </p:cNvPr>
          <p:cNvGrpSpPr/>
          <p:nvPr/>
        </p:nvGrpSpPr>
        <p:grpSpPr>
          <a:xfrm>
            <a:off x="5575651" y="1791887"/>
            <a:ext cx="342903" cy="447293"/>
            <a:chOff x="590250" y="244200"/>
            <a:chExt cx="407975" cy="532175"/>
          </a:xfrm>
        </p:grpSpPr>
        <p:sp>
          <p:nvSpPr>
            <p:cNvPr id="454" name="Google Shape;498;p43">
              <a:extLst>
                <a:ext uri="{FF2B5EF4-FFF2-40B4-BE49-F238E27FC236}">
                  <a16:creationId xmlns:a16="http://schemas.microsoft.com/office/drawing/2014/main" id="{CC495803-40A4-8344-8006-72D4616DCC9A}"/>
                </a:ext>
              </a:extLst>
            </p:cNvPr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l" t="t" r="r" b="b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55" name="Google Shape;499;p43">
              <a:extLst>
                <a:ext uri="{FF2B5EF4-FFF2-40B4-BE49-F238E27FC236}">
                  <a16:creationId xmlns:a16="http://schemas.microsoft.com/office/drawing/2014/main" id="{CC082A60-D928-E64A-9CAF-544B1F4FE9FD}"/>
                </a:ext>
              </a:extLst>
            </p:cNvPr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56" name="Google Shape;500;p43">
              <a:extLst>
                <a:ext uri="{FF2B5EF4-FFF2-40B4-BE49-F238E27FC236}">
                  <a16:creationId xmlns:a16="http://schemas.microsoft.com/office/drawing/2014/main" id="{057AAB8F-D5C0-0E49-8BE0-53A1AB31AA8E}"/>
                </a:ext>
              </a:extLst>
            </p:cNvPr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l" t="t" r="r" b="b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57" name="Google Shape;501;p43">
              <a:extLst>
                <a:ext uri="{FF2B5EF4-FFF2-40B4-BE49-F238E27FC236}">
                  <a16:creationId xmlns:a16="http://schemas.microsoft.com/office/drawing/2014/main" id="{FCC1EA3F-8FE3-9A4F-B840-A11ED3E600B7}"/>
                </a:ext>
              </a:extLst>
            </p:cNvPr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58" name="Google Shape;502;p43">
              <a:extLst>
                <a:ext uri="{FF2B5EF4-FFF2-40B4-BE49-F238E27FC236}">
                  <a16:creationId xmlns:a16="http://schemas.microsoft.com/office/drawing/2014/main" id="{BBBF8F45-EBD7-ED42-A4C0-E3989B7003BB}"/>
                </a:ext>
              </a:extLst>
            </p:cNvPr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59" name="Google Shape;503;p43">
              <a:extLst>
                <a:ext uri="{FF2B5EF4-FFF2-40B4-BE49-F238E27FC236}">
                  <a16:creationId xmlns:a16="http://schemas.microsoft.com/office/drawing/2014/main" id="{0E5D85C1-085C-724D-93F9-9DBA86E036C5}"/>
                </a:ext>
              </a:extLst>
            </p:cNvPr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0" name="Google Shape;504;p43">
              <a:extLst>
                <a:ext uri="{FF2B5EF4-FFF2-40B4-BE49-F238E27FC236}">
                  <a16:creationId xmlns:a16="http://schemas.microsoft.com/office/drawing/2014/main" id="{EBAAC4C8-D8E6-CA4E-822F-70B9C23B3CFB}"/>
                </a:ext>
              </a:extLst>
            </p:cNvPr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1" name="Google Shape;505;p43">
              <a:extLst>
                <a:ext uri="{FF2B5EF4-FFF2-40B4-BE49-F238E27FC236}">
                  <a16:creationId xmlns:a16="http://schemas.microsoft.com/office/drawing/2014/main" id="{62FE7535-1AC9-974D-8D41-EC72D9CA8A9B}"/>
                </a:ext>
              </a:extLst>
            </p:cNvPr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2" name="Google Shape;506;p43">
              <a:extLst>
                <a:ext uri="{FF2B5EF4-FFF2-40B4-BE49-F238E27FC236}">
                  <a16:creationId xmlns:a16="http://schemas.microsoft.com/office/drawing/2014/main" id="{81F58C49-F2E5-3F40-A598-795264E23F8D}"/>
                </a:ext>
              </a:extLst>
            </p:cNvPr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3" name="Google Shape;507;p43">
              <a:extLst>
                <a:ext uri="{FF2B5EF4-FFF2-40B4-BE49-F238E27FC236}">
                  <a16:creationId xmlns:a16="http://schemas.microsoft.com/office/drawing/2014/main" id="{9B04954C-E480-4448-9C3E-813051B28FAC}"/>
                </a:ext>
              </a:extLst>
            </p:cNvPr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l" t="t" r="r" b="b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4" name="Google Shape;508;p43">
              <a:extLst>
                <a:ext uri="{FF2B5EF4-FFF2-40B4-BE49-F238E27FC236}">
                  <a16:creationId xmlns:a16="http://schemas.microsoft.com/office/drawing/2014/main" id="{C9B19BBB-0626-FF4E-BED2-4C7C69F3F773}"/>
                </a:ext>
              </a:extLst>
            </p:cNvPr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5" name="Google Shape;509;p43">
              <a:extLst>
                <a:ext uri="{FF2B5EF4-FFF2-40B4-BE49-F238E27FC236}">
                  <a16:creationId xmlns:a16="http://schemas.microsoft.com/office/drawing/2014/main" id="{774ACFFA-78B9-9E4B-9B7D-44173747639F}"/>
                </a:ext>
              </a:extLst>
            </p:cNvPr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6" name="Google Shape;510;p43">
              <a:extLst>
                <a:ext uri="{FF2B5EF4-FFF2-40B4-BE49-F238E27FC236}">
                  <a16:creationId xmlns:a16="http://schemas.microsoft.com/office/drawing/2014/main" id="{97573022-5266-0D42-8904-594666AAB229}"/>
                </a:ext>
              </a:extLst>
            </p:cNvPr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67" name="Google Shape;511;p43">
              <a:extLst>
                <a:ext uri="{FF2B5EF4-FFF2-40B4-BE49-F238E27FC236}">
                  <a16:creationId xmlns:a16="http://schemas.microsoft.com/office/drawing/2014/main" id="{983A8DC6-489A-324E-AF5C-AA6D1966814C}"/>
                </a:ext>
              </a:extLst>
            </p:cNvPr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l" t="t" r="r" b="b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468" name="Google Shape;512;p43">
            <a:extLst>
              <a:ext uri="{FF2B5EF4-FFF2-40B4-BE49-F238E27FC236}">
                <a16:creationId xmlns:a16="http://schemas.microsoft.com/office/drawing/2014/main" id="{6F06F467-D5BC-B14D-A578-5DEE75A79AA4}"/>
              </a:ext>
            </a:extLst>
          </p:cNvPr>
          <p:cNvGrpSpPr/>
          <p:nvPr/>
        </p:nvGrpSpPr>
        <p:grpSpPr>
          <a:xfrm>
            <a:off x="6128343" y="1857909"/>
            <a:ext cx="372594" cy="310144"/>
            <a:chOff x="1247825" y="322750"/>
            <a:chExt cx="443300" cy="369000"/>
          </a:xfrm>
        </p:grpSpPr>
        <p:sp>
          <p:nvSpPr>
            <p:cNvPr id="469" name="Google Shape;513;p43">
              <a:extLst>
                <a:ext uri="{FF2B5EF4-FFF2-40B4-BE49-F238E27FC236}">
                  <a16:creationId xmlns:a16="http://schemas.microsoft.com/office/drawing/2014/main" id="{D7528001-0F9E-9141-AB1A-B622F71DC2BF}"/>
                </a:ext>
              </a:extLst>
            </p:cNvPr>
            <p:cNvSpPr/>
            <p:nvPr/>
          </p:nvSpPr>
          <p:spPr>
            <a:xfrm>
              <a:off x="1247825" y="322750"/>
              <a:ext cx="443300" cy="369000"/>
            </a:xfrm>
            <a:custGeom>
              <a:avLst/>
              <a:gdLst/>
              <a:ahLst/>
              <a:cxnLst/>
              <a:rect l="l" t="t" r="r" b="b"/>
              <a:pathLst>
                <a:path w="17732" h="14760" fill="none" extrusionOk="0">
                  <a:moveTo>
                    <a:pt x="16952" y="2558"/>
                  </a:moveTo>
                  <a:lnTo>
                    <a:pt x="13664" y="2558"/>
                  </a:lnTo>
                  <a:lnTo>
                    <a:pt x="13226" y="755"/>
                  </a:lnTo>
                  <a:lnTo>
                    <a:pt x="13226" y="755"/>
                  </a:lnTo>
                  <a:lnTo>
                    <a:pt x="13177" y="609"/>
                  </a:lnTo>
                  <a:lnTo>
                    <a:pt x="13104" y="463"/>
                  </a:lnTo>
                  <a:lnTo>
                    <a:pt x="13006" y="317"/>
                  </a:lnTo>
                  <a:lnTo>
                    <a:pt x="12885" y="220"/>
                  </a:lnTo>
                  <a:lnTo>
                    <a:pt x="12739" y="122"/>
                  </a:lnTo>
                  <a:lnTo>
                    <a:pt x="12592" y="49"/>
                  </a:lnTo>
                  <a:lnTo>
                    <a:pt x="12446" y="0"/>
                  </a:lnTo>
                  <a:lnTo>
                    <a:pt x="12276" y="0"/>
                  </a:lnTo>
                  <a:lnTo>
                    <a:pt x="5456" y="0"/>
                  </a:lnTo>
                  <a:lnTo>
                    <a:pt x="5456" y="0"/>
                  </a:lnTo>
                  <a:lnTo>
                    <a:pt x="5286" y="0"/>
                  </a:lnTo>
                  <a:lnTo>
                    <a:pt x="5140" y="49"/>
                  </a:lnTo>
                  <a:lnTo>
                    <a:pt x="4994" y="122"/>
                  </a:lnTo>
                  <a:lnTo>
                    <a:pt x="4848" y="220"/>
                  </a:lnTo>
                  <a:lnTo>
                    <a:pt x="4726" y="317"/>
                  </a:lnTo>
                  <a:lnTo>
                    <a:pt x="4628" y="463"/>
                  </a:lnTo>
                  <a:lnTo>
                    <a:pt x="4555" y="609"/>
                  </a:lnTo>
                  <a:lnTo>
                    <a:pt x="4507" y="755"/>
                  </a:lnTo>
                  <a:lnTo>
                    <a:pt x="4068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558"/>
                  </a:lnTo>
                  <a:lnTo>
                    <a:pt x="3240" y="2460"/>
                  </a:lnTo>
                  <a:lnTo>
                    <a:pt x="3216" y="2363"/>
                  </a:lnTo>
                  <a:lnTo>
                    <a:pt x="3167" y="2290"/>
                  </a:lnTo>
                  <a:lnTo>
                    <a:pt x="3094" y="2217"/>
                  </a:lnTo>
                  <a:lnTo>
                    <a:pt x="3045" y="2144"/>
                  </a:lnTo>
                  <a:lnTo>
                    <a:pt x="2948" y="2119"/>
                  </a:lnTo>
                  <a:lnTo>
                    <a:pt x="2850" y="2071"/>
                  </a:lnTo>
                  <a:lnTo>
                    <a:pt x="2753" y="2071"/>
                  </a:lnTo>
                  <a:lnTo>
                    <a:pt x="2047" y="2071"/>
                  </a:lnTo>
                  <a:lnTo>
                    <a:pt x="2047" y="2071"/>
                  </a:lnTo>
                  <a:lnTo>
                    <a:pt x="1949" y="2071"/>
                  </a:lnTo>
                  <a:lnTo>
                    <a:pt x="1852" y="2119"/>
                  </a:lnTo>
                  <a:lnTo>
                    <a:pt x="1779" y="2144"/>
                  </a:lnTo>
                  <a:lnTo>
                    <a:pt x="1706" y="2217"/>
                  </a:lnTo>
                  <a:lnTo>
                    <a:pt x="1633" y="2290"/>
                  </a:lnTo>
                  <a:lnTo>
                    <a:pt x="1608" y="2363"/>
                  </a:lnTo>
                  <a:lnTo>
                    <a:pt x="1560" y="2460"/>
                  </a:lnTo>
                  <a:lnTo>
                    <a:pt x="1560" y="2558"/>
                  </a:lnTo>
                  <a:lnTo>
                    <a:pt x="1560" y="2558"/>
                  </a:lnTo>
                  <a:lnTo>
                    <a:pt x="780" y="2558"/>
                  </a:lnTo>
                  <a:lnTo>
                    <a:pt x="780" y="2558"/>
                  </a:lnTo>
                  <a:lnTo>
                    <a:pt x="634" y="2582"/>
                  </a:lnTo>
                  <a:lnTo>
                    <a:pt x="488" y="2631"/>
                  </a:lnTo>
                  <a:lnTo>
                    <a:pt x="342" y="2679"/>
                  </a:lnTo>
                  <a:lnTo>
                    <a:pt x="220" y="2777"/>
                  </a:lnTo>
                  <a:lnTo>
                    <a:pt x="123" y="2899"/>
                  </a:lnTo>
                  <a:lnTo>
                    <a:pt x="74" y="3045"/>
                  </a:lnTo>
                  <a:lnTo>
                    <a:pt x="25" y="3191"/>
                  </a:lnTo>
                  <a:lnTo>
                    <a:pt x="1" y="3337"/>
                  </a:lnTo>
                  <a:lnTo>
                    <a:pt x="1" y="13980"/>
                  </a:lnTo>
                  <a:lnTo>
                    <a:pt x="1" y="13980"/>
                  </a:lnTo>
                  <a:lnTo>
                    <a:pt x="25" y="14151"/>
                  </a:lnTo>
                  <a:lnTo>
                    <a:pt x="74" y="14297"/>
                  </a:lnTo>
                  <a:lnTo>
                    <a:pt x="123" y="14418"/>
                  </a:lnTo>
                  <a:lnTo>
                    <a:pt x="220" y="14540"/>
                  </a:lnTo>
                  <a:lnTo>
                    <a:pt x="342" y="14638"/>
                  </a:lnTo>
                  <a:lnTo>
                    <a:pt x="488" y="14711"/>
                  </a:lnTo>
                  <a:lnTo>
                    <a:pt x="634" y="14759"/>
                  </a:lnTo>
                  <a:lnTo>
                    <a:pt x="780" y="14759"/>
                  </a:lnTo>
                  <a:lnTo>
                    <a:pt x="16952" y="14759"/>
                  </a:lnTo>
                  <a:lnTo>
                    <a:pt x="16952" y="14759"/>
                  </a:lnTo>
                  <a:lnTo>
                    <a:pt x="17098" y="14759"/>
                  </a:lnTo>
                  <a:lnTo>
                    <a:pt x="17244" y="14711"/>
                  </a:lnTo>
                  <a:lnTo>
                    <a:pt x="17390" y="14638"/>
                  </a:lnTo>
                  <a:lnTo>
                    <a:pt x="17512" y="14540"/>
                  </a:lnTo>
                  <a:lnTo>
                    <a:pt x="17610" y="14418"/>
                  </a:lnTo>
                  <a:lnTo>
                    <a:pt x="17658" y="14297"/>
                  </a:lnTo>
                  <a:lnTo>
                    <a:pt x="17707" y="14151"/>
                  </a:lnTo>
                  <a:lnTo>
                    <a:pt x="17731" y="13980"/>
                  </a:lnTo>
                  <a:lnTo>
                    <a:pt x="17731" y="3337"/>
                  </a:lnTo>
                  <a:lnTo>
                    <a:pt x="17731" y="3337"/>
                  </a:lnTo>
                  <a:lnTo>
                    <a:pt x="17707" y="3191"/>
                  </a:lnTo>
                  <a:lnTo>
                    <a:pt x="17658" y="3045"/>
                  </a:lnTo>
                  <a:lnTo>
                    <a:pt x="17610" y="2899"/>
                  </a:lnTo>
                  <a:lnTo>
                    <a:pt x="17512" y="2777"/>
                  </a:lnTo>
                  <a:lnTo>
                    <a:pt x="17390" y="2679"/>
                  </a:lnTo>
                  <a:lnTo>
                    <a:pt x="17244" y="2631"/>
                  </a:lnTo>
                  <a:lnTo>
                    <a:pt x="17098" y="2582"/>
                  </a:lnTo>
                  <a:lnTo>
                    <a:pt x="16952" y="2558"/>
                  </a:lnTo>
                  <a:lnTo>
                    <a:pt x="16952" y="255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0" name="Google Shape;514;p43">
              <a:extLst>
                <a:ext uri="{FF2B5EF4-FFF2-40B4-BE49-F238E27FC236}">
                  <a16:creationId xmlns:a16="http://schemas.microsoft.com/office/drawing/2014/main" id="{C212045B-CEDA-A044-9642-36C87E1A4935}"/>
                </a:ext>
              </a:extLst>
            </p:cNvPr>
            <p:cNvSpPr/>
            <p:nvPr/>
          </p:nvSpPr>
          <p:spPr>
            <a:xfrm>
              <a:off x="1398225" y="386675"/>
              <a:ext cx="142500" cy="25"/>
            </a:xfrm>
            <a:custGeom>
              <a:avLst/>
              <a:gdLst/>
              <a:ahLst/>
              <a:cxnLst/>
              <a:rect l="l" t="t" r="r" b="b"/>
              <a:pathLst>
                <a:path w="5700" h="1" fill="none" extrusionOk="0">
                  <a:moveTo>
                    <a:pt x="5700" y="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1" name="Google Shape;515;p43">
              <a:extLst>
                <a:ext uri="{FF2B5EF4-FFF2-40B4-BE49-F238E27FC236}">
                  <a16:creationId xmlns:a16="http://schemas.microsoft.com/office/drawing/2014/main" id="{56CE5F04-FFB7-9440-A26E-EEBFE9B3D929}"/>
                </a:ext>
              </a:extLst>
            </p:cNvPr>
            <p:cNvSpPr/>
            <p:nvPr/>
          </p:nvSpPr>
          <p:spPr>
            <a:xfrm>
              <a:off x="1370225" y="450000"/>
              <a:ext cx="198500" cy="197900"/>
            </a:xfrm>
            <a:custGeom>
              <a:avLst/>
              <a:gdLst/>
              <a:ahLst/>
              <a:cxnLst/>
              <a:rect l="l" t="t" r="r" b="b"/>
              <a:pathLst>
                <a:path w="7940" h="7916" fill="none" extrusionOk="0">
                  <a:moveTo>
                    <a:pt x="3970" y="7916"/>
                  </a:moveTo>
                  <a:lnTo>
                    <a:pt x="3970" y="7916"/>
                  </a:lnTo>
                  <a:lnTo>
                    <a:pt x="3556" y="7892"/>
                  </a:lnTo>
                  <a:lnTo>
                    <a:pt x="3166" y="7843"/>
                  </a:lnTo>
                  <a:lnTo>
                    <a:pt x="2801" y="7745"/>
                  </a:lnTo>
                  <a:lnTo>
                    <a:pt x="2436" y="7624"/>
                  </a:lnTo>
                  <a:lnTo>
                    <a:pt x="2070" y="7453"/>
                  </a:lnTo>
                  <a:lnTo>
                    <a:pt x="1754" y="7258"/>
                  </a:lnTo>
                  <a:lnTo>
                    <a:pt x="1462" y="7015"/>
                  </a:lnTo>
                  <a:lnTo>
                    <a:pt x="1169" y="6771"/>
                  </a:lnTo>
                  <a:lnTo>
                    <a:pt x="901" y="6479"/>
                  </a:lnTo>
                  <a:lnTo>
                    <a:pt x="682" y="6187"/>
                  </a:lnTo>
                  <a:lnTo>
                    <a:pt x="487" y="5846"/>
                  </a:lnTo>
                  <a:lnTo>
                    <a:pt x="317" y="5505"/>
                  </a:lnTo>
                  <a:lnTo>
                    <a:pt x="195" y="5139"/>
                  </a:lnTo>
                  <a:lnTo>
                    <a:pt x="98" y="4750"/>
                  </a:lnTo>
                  <a:lnTo>
                    <a:pt x="25" y="4360"/>
                  </a:lnTo>
                  <a:lnTo>
                    <a:pt x="0" y="3970"/>
                  </a:lnTo>
                  <a:lnTo>
                    <a:pt x="0" y="3970"/>
                  </a:lnTo>
                  <a:lnTo>
                    <a:pt x="25" y="3556"/>
                  </a:lnTo>
                  <a:lnTo>
                    <a:pt x="98" y="3167"/>
                  </a:lnTo>
                  <a:lnTo>
                    <a:pt x="195" y="2777"/>
                  </a:lnTo>
                  <a:lnTo>
                    <a:pt x="317" y="2412"/>
                  </a:lnTo>
                  <a:lnTo>
                    <a:pt x="487" y="2071"/>
                  </a:lnTo>
                  <a:lnTo>
                    <a:pt x="682" y="1754"/>
                  </a:lnTo>
                  <a:lnTo>
                    <a:pt x="901" y="1437"/>
                  </a:lnTo>
                  <a:lnTo>
                    <a:pt x="1169" y="1170"/>
                  </a:lnTo>
                  <a:lnTo>
                    <a:pt x="1462" y="902"/>
                  </a:lnTo>
                  <a:lnTo>
                    <a:pt x="1754" y="682"/>
                  </a:lnTo>
                  <a:lnTo>
                    <a:pt x="2070" y="488"/>
                  </a:lnTo>
                  <a:lnTo>
                    <a:pt x="2436" y="317"/>
                  </a:lnTo>
                  <a:lnTo>
                    <a:pt x="2801" y="171"/>
                  </a:lnTo>
                  <a:lnTo>
                    <a:pt x="3166" y="74"/>
                  </a:lnTo>
                  <a:lnTo>
                    <a:pt x="3556" y="25"/>
                  </a:lnTo>
                  <a:lnTo>
                    <a:pt x="3970" y="1"/>
                  </a:lnTo>
                  <a:lnTo>
                    <a:pt x="3970" y="1"/>
                  </a:lnTo>
                  <a:lnTo>
                    <a:pt x="4384" y="25"/>
                  </a:lnTo>
                  <a:lnTo>
                    <a:pt x="4774" y="74"/>
                  </a:lnTo>
                  <a:lnTo>
                    <a:pt x="5139" y="171"/>
                  </a:lnTo>
                  <a:lnTo>
                    <a:pt x="5505" y="317"/>
                  </a:lnTo>
                  <a:lnTo>
                    <a:pt x="5870" y="488"/>
                  </a:lnTo>
                  <a:lnTo>
                    <a:pt x="6186" y="682"/>
                  </a:lnTo>
                  <a:lnTo>
                    <a:pt x="6479" y="902"/>
                  </a:lnTo>
                  <a:lnTo>
                    <a:pt x="6771" y="1170"/>
                  </a:lnTo>
                  <a:lnTo>
                    <a:pt x="7039" y="1437"/>
                  </a:lnTo>
                  <a:lnTo>
                    <a:pt x="7258" y="1754"/>
                  </a:lnTo>
                  <a:lnTo>
                    <a:pt x="7453" y="2071"/>
                  </a:lnTo>
                  <a:lnTo>
                    <a:pt x="7623" y="2412"/>
                  </a:lnTo>
                  <a:lnTo>
                    <a:pt x="7745" y="2777"/>
                  </a:lnTo>
                  <a:lnTo>
                    <a:pt x="7843" y="3167"/>
                  </a:lnTo>
                  <a:lnTo>
                    <a:pt x="7916" y="3556"/>
                  </a:lnTo>
                  <a:lnTo>
                    <a:pt x="7940" y="3970"/>
                  </a:lnTo>
                  <a:lnTo>
                    <a:pt x="7940" y="3970"/>
                  </a:lnTo>
                  <a:lnTo>
                    <a:pt x="7916" y="4360"/>
                  </a:lnTo>
                  <a:lnTo>
                    <a:pt x="7843" y="4750"/>
                  </a:lnTo>
                  <a:lnTo>
                    <a:pt x="7745" y="5139"/>
                  </a:lnTo>
                  <a:lnTo>
                    <a:pt x="7623" y="5505"/>
                  </a:lnTo>
                  <a:lnTo>
                    <a:pt x="7453" y="5846"/>
                  </a:lnTo>
                  <a:lnTo>
                    <a:pt x="7258" y="6187"/>
                  </a:lnTo>
                  <a:lnTo>
                    <a:pt x="7039" y="6479"/>
                  </a:lnTo>
                  <a:lnTo>
                    <a:pt x="6771" y="6771"/>
                  </a:lnTo>
                  <a:lnTo>
                    <a:pt x="6479" y="7015"/>
                  </a:lnTo>
                  <a:lnTo>
                    <a:pt x="6186" y="7258"/>
                  </a:lnTo>
                  <a:lnTo>
                    <a:pt x="5870" y="7453"/>
                  </a:lnTo>
                  <a:lnTo>
                    <a:pt x="5505" y="7624"/>
                  </a:lnTo>
                  <a:lnTo>
                    <a:pt x="5139" y="7745"/>
                  </a:lnTo>
                  <a:lnTo>
                    <a:pt x="4774" y="7843"/>
                  </a:lnTo>
                  <a:lnTo>
                    <a:pt x="4384" y="7892"/>
                  </a:lnTo>
                  <a:lnTo>
                    <a:pt x="3970" y="7916"/>
                  </a:lnTo>
                  <a:lnTo>
                    <a:pt x="3970" y="791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2" name="Google Shape;516;p43">
              <a:extLst>
                <a:ext uri="{FF2B5EF4-FFF2-40B4-BE49-F238E27FC236}">
                  <a16:creationId xmlns:a16="http://schemas.microsoft.com/office/drawing/2014/main" id="{F7AEF81D-6E88-294C-8E98-69C92876B8D5}"/>
                </a:ext>
              </a:extLst>
            </p:cNvPr>
            <p:cNvSpPr/>
            <p:nvPr/>
          </p:nvSpPr>
          <p:spPr>
            <a:xfrm>
              <a:off x="1403100" y="482875"/>
              <a:ext cx="132750" cy="132150"/>
            </a:xfrm>
            <a:custGeom>
              <a:avLst/>
              <a:gdLst/>
              <a:ahLst/>
              <a:cxnLst/>
              <a:rect l="l" t="t" r="r" b="b"/>
              <a:pathLst>
                <a:path w="5310" h="5286" fill="none" extrusionOk="0">
                  <a:moveTo>
                    <a:pt x="2655" y="5286"/>
                  </a:moveTo>
                  <a:lnTo>
                    <a:pt x="2655" y="5286"/>
                  </a:lnTo>
                  <a:lnTo>
                    <a:pt x="2387" y="5286"/>
                  </a:lnTo>
                  <a:lnTo>
                    <a:pt x="2119" y="5237"/>
                  </a:lnTo>
                  <a:lnTo>
                    <a:pt x="1876" y="5164"/>
                  </a:lnTo>
                  <a:lnTo>
                    <a:pt x="1632" y="5091"/>
                  </a:lnTo>
                  <a:lnTo>
                    <a:pt x="1389" y="4969"/>
                  </a:lnTo>
                  <a:lnTo>
                    <a:pt x="1169" y="4847"/>
                  </a:lnTo>
                  <a:lnTo>
                    <a:pt x="975" y="4677"/>
                  </a:lnTo>
                  <a:lnTo>
                    <a:pt x="780" y="4506"/>
                  </a:lnTo>
                  <a:lnTo>
                    <a:pt x="609" y="4336"/>
                  </a:lnTo>
                  <a:lnTo>
                    <a:pt x="463" y="4117"/>
                  </a:lnTo>
                  <a:lnTo>
                    <a:pt x="317" y="3897"/>
                  </a:lnTo>
                  <a:lnTo>
                    <a:pt x="220" y="3678"/>
                  </a:lnTo>
                  <a:lnTo>
                    <a:pt x="122" y="3435"/>
                  </a:lnTo>
                  <a:lnTo>
                    <a:pt x="74" y="3191"/>
                  </a:lnTo>
                  <a:lnTo>
                    <a:pt x="25" y="2923"/>
                  </a:lnTo>
                  <a:lnTo>
                    <a:pt x="0" y="2655"/>
                  </a:lnTo>
                  <a:lnTo>
                    <a:pt x="0" y="2655"/>
                  </a:lnTo>
                  <a:lnTo>
                    <a:pt x="25" y="2387"/>
                  </a:lnTo>
                  <a:lnTo>
                    <a:pt x="74" y="2120"/>
                  </a:lnTo>
                  <a:lnTo>
                    <a:pt x="122" y="1852"/>
                  </a:lnTo>
                  <a:lnTo>
                    <a:pt x="220" y="1608"/>
                  </a:lnTo>
                  <a:lnTo>
                    <a:pt x="317" y="1389"/>
                  </a:lnTo>
                  <a:lnTo>
                    <a:pt x="463" y="1170"/>
                  </a:lnTo>
                  <a:lnTo>
                    <a:pt x="609" y="975"/>
                  </a:lnTo>
                  <a:lnTo>
                    <a:pt x="780" y="780"/>
                  </a:lnTo>
                  <a:lnTo>
                    <a:pt x="975" y="610"/>
                  </a:lnTo>
                  <a:lnTo>
                    <a:pt x="1169" y="463"/>
                  </a:lnTo>
                  <a:lnTo>
                    <a:pt x="1389" y="317"/>
                  </a:lnTo>
                  <a:lnTo>
                    <a:pt x="1632" y="220"/>
                  </a:lnTo>
                  <a:lnTo>
                    <a:pt x="1876" y="122"/>
                  </a:lnTo>
                  <a:lnTo>
                    <a:pt x="2119" y="49"/>
                  </a:lnTo>
                  <a:lnTo>
                    <a:pt x="2387" y="25"/>
                  </a:lnTo>
                  <a:lnTo>
                    <a:pt x="2655" y="1"/>
                  </a:lnTo>
                  <a:lnTo>
                    <a:pt x="2655" y="1"/>
                  </a:lnTo>
                  <a:lnTo>
                    <a:pt x="2923" y="25"/>
                  </a:lnTo>
                  <a:lnTo>
                    <a:pt x="3191" y="49"/>
                  </a:lnTo>
                  <a:lnTo>
                    <a:pt x="3435" y="122"/>
                  </a:lnTo>
                  <a:lnTo>
                    <a:pt x="3678" y="220"/>
                  </a:lnTo>
                  <a:lnTo>
                    <a:pt x="3922" y="317"/>
                  </a:lnTo>
                  <a:lnTo>
                    <a:pt x="4141" y="463"/>
                  </a:lnTo>
                  <a:lnTo>
                    <a:pt x="4336" y="610"/>
                  </a:lnTo>
                  <a:lnTo>
                    <a:pt x="4530" y="780"/>
                  </a:lnTo>
                  <a:lnTo>
                    <a:pt x="4701" y="975"/>
                  </a:lnTo>
                  <a:lnTo>
                    <a:pt x="4847" y="1170"/>
                  </a:lnTo>
                  <a:lnTo>
                    <a:pt x="4993" y="1389"/>
                  </a:lnTo>
                  <a:lnTo>
                    <a:pt x="5091" y="1608"/>
                  </a:lnTo>
                  <a:lnTo>
                    <a:pt x="5188" y="1852"/>
                  </a:lnTo>
                  <a:lnTo>
                    <a:pt x="5237" y="2120"/>
                  </a:lnTo>
                  <a:lnTo>
                    <a:pt x="5285" y="2387"/>
                  </a:lnTo>
                  <a:lnTo>
                    <a:pt x="5310" y="2655"/>
                  </a:lnTo>
                  <a:lnTo>
                    <a:pt x="5310" y="2655"/>
                  </a:lnTo>
                  <a:lnTo>
                    <a:pt x="5285" y="2923"/>
                  </a:lnTo>
                  <a:lnTo>
                    <a:pt x="5237" y="3191"/>
                  </a:lnTo>
                  <a:lnTo>
                    <a:pt x="5188" y="3435"/>
                  </a:lnTo>
                  <a:lnTo>
                    <a:pt x="5091" y="3678"/>
                  </a:lnTo>
                  <a:lnTo>
                    <a:pt x="4993" y="3897"/>
                  </a:lnTo>
                  <a:lnTo>
                    <a:pt x="4847" y="4117"/>
                  </a:lnTo>
                  <a:lnTo>
                    <a:pt x="4701" y="4336"/>
                  </a:lnTo>
                  <a:lnTo>
                    <a:pt x="4530" y="4506"/>
                  </a:lnTo>
                  <a:lnTo>
                    <a:pt x="4336" y="4677"/>
                  </a:lnTo>
                  <a:lnTo>
                    <a:pt x="4141" y="4847"/>
                  </a:lnTo>
                  <a:lnTo>
                    <a:pt x="3922" y="4969"/>
                  </a:lnTo>
                  <a:lnTo>
                    <a:pt x="3678" y="5091"/>
                  </a:lnTo>
                  <a:lnTo>
                    <a:pt x="3435" y="5164"/>
                  </a:lnTo>
                  <a:lnTo>
                    <a:pt x="3191" y="5237"/>
                  </a:lnTo>
                  <a:lnTo>
                    <a:pt x="2923" y="5286"/>
                  </a:lnTo>
                  <a:lnTo>
                    <a:pt x="2655" y="5286"/>
                  </a:lnTo>
                  <a:lnTo>
                    <a:pt x="2655" y="528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3" name="Google Shape;517;p43">
              <a:extLst>
                <a:ext uri="{FF2B5EF4-FFF2-40B4-BE49-F238E27FC236}">
                  <a16:creationId xmlns:a16="http://schemas.microsoft.com/office/drawing/2014/main" id="{B2713707-EB7E-8F47-9280-A83454001838}"/>
                </a:ext>
              </a:extLst>
            </p:cNvPr>
            <p:cNvSpPr/>
            <p:nvPr/>
          </p:nvSpPr>
          <p:spPr>
            <a:xfrm>
              <a:off x="1588800" y="435400"/>
              <a:ext cx="66400" cy="43850"/>
            </a:xfrm>
            <a:custGeom>
              <a:avLst/>
              <a:gdLst/>
              <a:ahLst/>
              <a:cxnLst/>
              <a:rect l="l" t="t" r="r" b="b"/>
              <a:pathLst>
                <a:path w="2656" h="1754" fill="none" extrusionOk="0">
                  <a:moveTo>
                    <a:pt x="2655" y="1266"/>
                  </a:moveTo>
                  <a:lnTo>
                    <a:pt x="2655" y="1266"/>
                  </a:lnTo>
                  <a:lnTo>
                    <a:pt x="2655" y="1364"/>
                  </a:lnTo>
                  <a:lnTo>
                    <a:pt x="2631" y="1461"/>
                  </a:lnTo>
                  <a:lnTo>
                    <a:pt x="2582" y="1534"/>
                  </a:lnTo>
                  <a:lnTo>
                    <a:pt x="2509" y="1607"/>
                  </a:lnTo>
                  <a:lnTo>
                    <a:pt x="2461" y="1680"/>
                  </a:lnTo>
                  <a:lnTo>
                    <a:pt x="2363" y="1705"/>
                  </a:lnTo>
                  <a:lnTo>
                    <a:pt x="2266" y="1754"/>
                  </a:lnTo>
                  <a:lnTo>
                    <a:pt x="2168" y="1754"/>
                  </a:lnTo>
                  <a:lnTo>
                    <a:pt x="488" y="1754"/>
                  </a:lnTo>
                  <a:lnTo>
                    <a:pt x="488" y="1754"/>
                  </a:lnTo>
                  <a:lnTo>
                    <a:pt x="390" y="1754"/>
                  </a:lnTo>
                  <a:lnTo>
                    <a:pt x="293" y="1705"/>
                  </a:lnTo>
                  <a:lnTo>
                    <a:pt x="220" y="1680"/>
                  </a:lnTo>
                  <a:lnTo>
                    <a:pt x="147" y="1607"/>
                  </a:lnTo>
                  <a:lnTo>
                    <a:pt x="74" y="1534"/>
                  </a:lnTo>
                  <a:lnTo>
                    <a:pt x="49" y="1461"/>
                  </a:lnTo>
                  <a:lnTo>
                    <a:pt x="1" y="1364"/>
                  </a:lnTo>
                  <a:lnTo>
                    <a:pt x="1" y="1266"/>
                  </a:lnTo>
                  <a:lnTo>
                    <a:pt x="1" y="487"/>
                  </a:lnTo>
                  <a:lnTo>
                    <a:pt x="1" y="487"/>
                  </a:lnTo>
                  <a:lnTo>
                    <a:pt x="1" y="390"/>
                  </a:lnTo>
                  <a:lnTo>
                    <a:pt x="49" y="292"/>
                  </a:lnTo>
                  <a:lnTo>
                    <a:pt x="74" y="219"/>
                  </a:lnTo>
                  <a:lnTo>
                    <a:pt x="147" y="146"/>
                  </a:lnTo>
                  <a:lnTo>
                    <a:pt x="220" y="73"/>
                  </a:lnTo>
                  <a:lnTo>
                    <a:pt x="293" y="49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2168" y="0"/>
                  </a:lnTo>
                  <a:lnTo>
                    <a:pt x="2168" y="0"/>
                  </a:lnTo>
                  <a:lnTo>
                    <a:pt x="2266" y="0"/>
                  </a:lnTo>
                  <a:lnTo>
                    <a:pt x="2363" y="49"/>
                  </a:lnTo>
                  <a:lnTo>
                    <a:pt x="2461" y="73"/>
                  </a:lnTo>
                  <a:lnTo>
                    <a:pt x="2509" y="146"/>
                  </a:lnTo>
                  <a:lnTo>
                    <a:pt x="2582" y="219"/>
                  </a:lnTo>
                  <a:lnTo>
                    <a:pt x="2631" y="292"/>
                  </a:lnTo>
                  <a:lnTo>
                    <a:pt x="2655" y="390"/>
                  </a:lnTo>
                  <a:lnTo>
                    <a:pt x="2655" y="487"/>
                  </a:lnTo>
                  <a:lnTo>
                    <a:pt x="2655" y="126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474" name="Google Shape;518;p43">
            <a:extLst>
              <a:ext uri="{FF2B5EF4-FFF2-40B4-BE49-F238E27FC236}">
                <a16:creationId xmlns:a16="http://schemas.microsoft.com/office/drawing/2014/main" id="{D3A588C8-EA81-2447-9AED-377D8BC1DF57}"/>
              </a:ext>
            </a:extLst>
          </p:cNvPr>
          <p:cNvGrpSpPr/>
          <p:nvPr/>
        </p:nvGrpSpPr>
        <p:grpSpPr>
          <a:xfrm>
            <a:off x="6701522" y="1856375"/>
            <a:ext cx="356204" cy="313212"/>
            <a:chOff x="1929775" y="320925"/>
            <a:chExt cx="423800" cy="372650"/>
          </a:xfrm>
        </p:grpSpPr>
        <p:sp>
          <p:nvSpPr>
            <p:cNvPr id="475" name="Google Shape;519;p43">
              <a:extLst>
                <a:ext uri="{FF2B5EF4-FFF2-40B4-BE49-F238E27FC236}">
                  <a16:creationId xmlns:a16="http://schemas.microsoft.com/office/drawing/2014/main" id="{2318FF13-0F6C-BC41-B2A8-627465E42B77}"/>
                </a:ext>
              </a:extLst>
            </p:cNvPr>
            <p:cNvSpPr/>
            <p:nvPr/>
          </p:nvSpPr>
          <p:spPr>
            <a:xfrm>
              <a:off x="1929775" y="320925"/>
              <a:ext cx="423800" cy="372650"/>
            </a:xfrm>
            <a:custGeom>
              <a:avLst/>
              <a:gdLst/>
              <a:ahLst/>
              <a:cxnLst/>
              <a:rect l="l" t="t" r="r" b="b"/>
              <a:pathLst>
                <a:path w="16952" h="14906" fill="none" extrusionOk="0">
                  <a:moveTo>
                    <a:pt x="16172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3"/>
                  </a:lnTo>
                  <a:lnTo>
                    <a:pt x="341" y="146"/>
                  </a:lnTo>
                  <a:lnTo>
                    <a:pt x="220" y="244"/>
                  </a:lnTo>
                  <a:lnTo>
                    <a:pt x="122" y="341"/>
                  </a:lnTo>
                  <a:lnTo>
                    <a:pt x="74" y="487"/>
                  </a:lnTo>
                  <a:lnTo>
                    <a:pt x="25" y="634"/>
                  </a:lnTo>
                  <a:lnTo>
                    <a:pt x="0" y="780"/>
                  </a:lnTo>
                  <a:lnTo>
                    <a:pt x="0" y="14126"/>
                  </a:lnTo>
                  <a:lnTo>
                    <a:pt x="0" y="14126"/>
                  </a:lnTo>
                  <a:lnTo>
                    <a:pt x="25" y="14272"/>
                  </a:lnTo>
                  <a:lnTo>
                    <a:pt x="74" y="14418"/>
                  </a:lnTo>
                  <a:lnTo>
                    <a:pt x="122" y="14565"/>
                  </a:lnTo>
                  <a:lnTo>
                    <a:pt x="220" y="14662"/>
                  </a:lnTo>
                  <a:lnTo>
                    <a:pt x="341" y="14759"/>
                  </a:lnTo>
                  <a:lnTo>
                    <a:pt x="488" y="14832"/>
                  </a:lnTo>
                  <a:lnTo>
                    <a:pt x="634" y="14881"/>
                  </a:lnTo>
                  <a:lnTo>
                    <a:pt x="780" y="14906"/>
                  </a:lnTo>
                  <a:lnTo>
                    <a:pt x="16172" y="14906"/>
                  </a:lnTo>
                  <a:lnTo>
                    <a:pt x="16172" y="14906"/>
                  </a:lnTo>
                  <a:lnTo>
                    <a:pt x="16318" y="14881"/>
                  </a:lnTo>
                  <a:lnTo>
                    <a:pt x="16464" y="14832"/>
                  </a:lnTo>
                  <a:lnTo>
                    <a:pt x="16611" y="14759"/>
                  </a:lnTo>
                  <a:lnTo>
                    <a:pt x="16732" y="14662"/>
                  </a:lnTo>
                  <a:lnTo>
                    <a:pt x="16830" y="14565"/>
                  </a:lnTo>
                  <a:lnTo>
                    <a:pt x="16878" y="14418"/>
                  </a:lnTo>
                  <a:lnTo>
                    <a:pt x="16927" y="14272"/>
                  </a:lnTo>
                  <a:lnTo>
                    <a:pt x="16952" y="14126"/>
                  </a:lnTo>
                  <a:lnTo>
                    <a:pt x="16952" y="780"/>
                  </a:lnTo>
                  <a:lnTo>
                    <a:pt x="16952" y="780"/>
                  </a:lnTo>
                  <a:lnTo>
                    <a:pt x="16927" y="634"/>
                  </a:lnTo>
                  <a:lnTo>
                    <a:pt x="16878" y="487"/>
                  </a:lnTo>
                  <a:lnTo>
                    <a:pt x="16830" y="341"/>
                  </a:lnTo>
                  <a:lnTo>
                    <a:pt x="16732" y="244"/>
                  </a:lnTo>
                  <a:lnTo>
                    <a:pt x="16611" y="146"/>
                  </a:lnTo>
                  <a:lnTo>
                    <a:pt x="16464" y="73"/>
                  </a:lnTo>
                  <a:lnTo>
                    <a:pt x="16318" y="25"/>
                  </a:lnTo>
                  <a:lnTo>
                    <a:pt x="16172" y="0"/>
                  </a:lnTo>
                  <a:lnTo>
                    <a:pt x="1617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6" name="Google Shape;520;p43">
              <a:extLst>
                <a:ext uri="{FF2B5EF4-FFF2-40B4-BE49-F238E27FC236}">
                  <a16:creationId xmlns:a16="http://schemas.microsoft.com/office/drawing/2014/main" id="{B7C2A0E5-056B-C942-95A3-DE378B75646E}"/>
                </a:ext>
              </a:extLst>
            </p:cNvPr>
            <p:cNvSpPr/>
            <p:nvPr/>
          </p:nvSpPr>
          <p:spPr>
            <a:xfrm>
              <a:off x="1954125" y="345275"/>
              <a:ext cx="375100" cy="323950"/>
            </a:xfrm>
            <a:custGeom>
              <a:avLst/>
              <a:gdLst/>
              <a:ahLst/>
              <a:cxnLst/>
              <a:rect l="l" t="t" r="r" b="b"/>
              <a:pathLst>
                <a:path w="15004" h="12958" fill="none" extrusionOk="0">
                  <a:moveTo>
                    <a:pt x="15003" y="12957"/>
                  </a:moveTo>
                  <a:lnTo>
                    <a:pt x="1" y="12957"/>
                  </a:lnTo>
                  <a:lnTo>
                    <a:pt x="1" y="0"/>
                  </a:lnTo>
                  <a:lnTo>
                    <a:pt x="15003" y="0"/>
                  </a:lnTo>
                  <a:lnTo>
                    <a:pt x="15003" y="1295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7" name="Google Shape;521;p43">
              <a:extLst>
                <a:ext uri="{FF2B5EF4-FFF2-40B4-BE49-F238E27FC236}">
                  <a16:creationId xmlns:a16="http://schemas.microsoft.com/office/drawing/2014/main" id="{24121871-AB71-5B4A-A4F8-1C2558063A4A}"/>
                </a:ext>
              </a:extLst>
            </p:cNvPr>
            <p:cNvSpPr/>
            <p:nvPr/>
          </p:nvSpPr>
          <p:spPr>
            <a:xfrm>
              <a:off x="2162375" y="534625"/>
              <a:ext cx="146750" cy="113275"/>
            </a:xfrm>
            <a:custGeom>
              <a:avLst/>
              <a:gdLst/>
              <a:ahLst/>
              <a:cxnLst/>
              <a:rect l="l" t="t" r="r" b="b"/>
              <a:pathLst>
                <a:path w="5870" h="4531" fill="none" extrusionOk="0">
                  <a:moveTo>
                    <a:pt x="0" y="2266"/>
                  </a:moveTo>
                  <a:lnTo>
                    <a:pt x="1534" y="244"/>
                  </a:lnTo>
                  <a:lnTo>
                    <a:pt x="1534" y="244"/>
                  </a:lnTo>
                  <a:lnTo>
                    <a:pt x="1632" y="147"/>
                  </a:lnTo>
                  <a:lnTo>
                    <a:pt x="1754" y="50"/>
                  </a:lnTo>
                  <a:lnTo>
                    <a:pt x="1875" y="1"/>
                  </a:lnTo>
                  <a:lnTo>
                    <a:pt x="2022" y="1"/>
                  </a:lnTo>
                  <a:lnTo>
                    <a:pt x="2143" y="1"/>
                  </a:lnTo>
                  <a:lnTo>
                    <a:pt x="2289" y="50"/>
                  </a:lnTo>
                  <a:lnTo>
                    <a:pt x="2411" y="147"/>
                  </a:lnTo>
                  <a:lnTo>
                    <a:pt x="2509" y="244"/>
                  </a:lnTo>
                  <a:lnTo>
                    <a:pt x="5870" y="453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8" name="Google Shape;522;p43">
              <a:extLst>
                <a:ext uri="{FF2B5EF4-FFF2-40B4-BE49-F238E27FC236}">
                  <a16:creationId xmlns:a16="http://schemas.microsoft.com/office/drawing/2014/main" id="{1CD7D37B-3363-3F43-A001-D52B152A0C2D}"/>
                </a:ext>
              </a:extLst>
            </p:cNvPr>
            <p:cNvSpPr/>
            <p:nvPr/>
          </p:nvSpPr>
          <p:spPr>
            <a:xfrm>
              <a:off x="1974225" y="468875"/>
              <a:ext cx="232600" cy="179025"/>
            </a:xfrm>
            <a:custGeom>
              <a:avLst/>
              <a:gdLst/>
              <a:ahLst/>
              <a:cxnLst/>
              <a:rect l="l" t="t" r="r" b="b"/>
              <a:pathLst>
                <a:path w="9304" h="7161" fill="none" extrusionOk="0">
                  <a:moveTo>
                    <a:pt x="0" y="3995"/>
                  </a:moveTo>
                  <a:lnTo>
                    <a:pt x="2923" y="244"/>
                  </a:lnTo>
                  <a:lnTo>
                    <a:pt x="2923" y="244"/>
                  </a:lnTo>
                  <a:lnTo>
                    <a:pt x="3020" y="147"/>
                  </a:lnTo>
                  <a:lnTo>
                    <a:pt x="3142" y="49"/>
                  </a:lnTo>
                  <a:lnTo>
                    <a:pt x="3264" y="1"/>
                  </a:lnTo>
                  <a:lnTo>
                    <a:pt x="3410" y="1"/>
                  </a:lnTo>
                  <a:lnTo>
                    <a:pt x="3532" y="1"/>
                  </a:lnTo>
                  <a:lnTo>
                    <a:pt x="3678" y="49"/>
                  </a:lnTo>
                  <a:lnTo>
                    <a:pt x="3800" y="147"/>
                  </a:lnTo>
                  <a:lnTo>
                    <a:pt x="3897" y="244"/>
                  </a:lnTo>
                  <a:lnTo>
                    <a:pt x="9304" y="716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79" name="Google Shape;523;p43">
              <a:extLst>
                <a:ext uri="{FF2B5EF4-FFF2-40B4-BE49-F238E27FC236}">
                  <a16:creationId xmlns:a16="http://schemas.microsoft.com/office/drawing/2014/main" id="{566AF1E8-6CC5-1A49-8E42-08E99254A0EE}"/>
                </a:ext>
              </a:extLst>
            </p:cNvPr>
            <p:cNvSpPr/>
            <p:nvPr/>
          </p:nvSpPr>
          <p:spPr>
            <a:xfrm>
              <a:off x="2169675" y="396425"/>
              <a:ext cx="97450" cy="97450"/>
            </a:xfrm>
            <a:custGeom>
              <a:avLst/>
              <a:gdLst/>
              <a:ahLst/>
              <a:cxnLst/>
              <a:rect l="l" t="t" r="r" b="b"/>
              <a:pathLst>
                <a:path w="3898" h="3898" fill="none" extrusionOk="0">
                  <a:moveTo>
                    <a:pt x="1949" y="3897"/>
                  </a:moveTo>
                  <a:lnTo>
                    <a:pt x="1949" y="3897"/>
                  </a:lnTo>
                  <a:lnTo>
                    <a:pt x="1754" y="3897"/>
                  </a:lnTo>
                  <a:lnTo>
                    <a:pt x="1559" y="3873"/>
                  </a:lnTo>
                  <a:lnTo>
                    <a:pt x="1364" y="3824"/>
                  </a:lnTo>
                  <a:lnTo>
                    <a:pt x="1194" y="3751"/>
                  </a:lnTo>
                  <a:lnTo>
                    <a:pt x="1023" y="3678"/>
                  </a:lnTo>
                  <a:lnTo>
                    <a:pt x="853" y="3580"/>
                  </a:lnTo>
                  <a:lnTo>
                    <a:pt x="707" y="3459"/>
                  </a:lnTo>
                  <a:lnTo>
                    <a:pt x="560" y="3337"/>
                  </a:lnTo>
                  <a:lnTo>
                    <a:pt x="439" y="3191"/>
                  </a:lnTo>
                  <a:lnTo>
                    <a:pt x="317" y="3045"/>
                  </a:lnTo>
                  <a:lnTo>
                    <a:pt x="220" y="2874"/>
                  </a:lnTo>
                  <a:lnTo>
                    <a:pt x="146" y="2704"/>
                  </a:lnTo>
                  <a:lnTo>
                    <a:pt x="73" y="2533"/>
                  </a:lnTo>
                  <a:lnTo>
                    <a:pt x="25" y="2338"/>
                  </a:lnTo>
                  <a:lnTo>
                    <a:pt x="0" y="2168"/>
                  </a:lnTo>
                  <a:lnTo>
                    <a:pt x="0" y="1949"/>
                  </a:lnTo>
                  <a:lnTo>
                    <a:pt x="0" y="1949"/>
                  </a:lnTo>
                  <a:lnTo>
                    <a:pt x="0" y="1754"/>
                  </a:lnTo>
                  <a:lnTo>
                    <a:pt x="25" y="1559"/>
                  </a:lnTo>
                  <a:lnTo>
                    <a:pt x="73" y="1389"/>
                  </a:lnTo>
                  <a:lnTo>
                    <a:pt x="146" y="1194"/>
                  </a:lnTo>
                  <a:lnTo>
                    <a:pt x="220" y="1023"/>
                  </a:lnTo>
                  <a:lnTo>
                    <a:pt x="317" y="877"/>
                  </a:lnTo>
                  <a:lnTo>
                    <a:pt x="439" y="707"/>
                  </a:lnTo>
                  <a:lnTo>
                    <a:pt x="560" y="585"/>
                  </a:lnTo>
                  <a:lnTo>
                    <a:pt x="707" y="463"/>
                  </a:lnTo>
                  <a:lnTo>
                    <a:pt x="853" y="341"/>
                  </a:lnTo>
                  <a:lnTo>
                    <a:pt x="1023" y="244"/>
                  </a:lnTo>
                  <a:lnTo>
                    <a:pt x="1194" y="171"/>
                  </a:lnTo>
                  <a:lnTo>
                    <a:pt x="1364" y="98"/>
                  </a:lnTo>
                  <a:lnTo>
                    <a:pt x="1559" y="49"/>
                  </a:lnTo>
                  <a:lnTo>
                    <a:pt x="1754" y="25"/>
                  </a:lnTo>
                  <a:lnTo>
                    <a:pt x="1949" y="0"/>
                  </a:lnTo>
                  <a:lnTo>
                    <a:pt x="1949" y="0"/>
                  </a:lnTo>
                  <a:lnTo>
                    <a:pt x="2144" y="25"/>
                  </a:lnTo>
                  <a:lnTo>
                    <a:pt x="2338" y="49"/>
                  </a:lnTo>
                  <a:lnTo>
                    <a:pt x="2533" y="98"/>
                  </a:lnTo>
                  <a:lnTo>
                    <a:pt x="2704" y="171"/>
                  </a:lnTo>
                  <a:lnTo>
                    <a:pt x="2874" y="244"/>
                  </a:lnTo>
                  <a:lnTo>
                    <a:pt x="3020" y="341"/>
                  </a:lnTo>
                  <a:lnTo>
                    <a:pt x="3191" y="463"/>
                  </a:lnTo>
                  <a:lnTo>
                    <a:pt x="3313" y="585"/>
                  </a:lnTo>
                  <a:lnTo>
                    <a:pt x="3459" y="707"/>
                  </a:lnTo>
                  <a:lnTo>
                    <a:pt x="3556" y="877"/>
                  </a:lnTo>
                  <a:lnTo>
                    <a:pt x="3654" y="1023"/>
                  </a:lnTo>
                  <a:lnTo>
                    <a:pt x="3727" y="1194"/>
                  </a:lnTo>
                  <a:lnTo>
                    <a:pt x="3800" y="1389"/>
                  </a:lnTo>
                  <a:lnTo>
                    <a:pt x="3848" y="1559"/>
                  </a:lnTo>
                  <a:lnTo>
                    <a:pt x="3873" y="1754"/>
                  </a:lnTo>
                  <a:lnTo>
                    <a:pt x="3897" y="1949"/>
                  </a:lnTo>
                  <a:lnTo>
                    <a:pt x="3897" y="1949"/>
                  </a:lnTo>
                  <a:lnTo>
                    <a:pt x="3873" y="2168"/>
                  </a:lnTo>
                  <a:lnTo>
                    <a:pt x="3848" y="2338"/>
                  </a:lnTo>
                  <a:lnTo>
                    <a:pt x="3800" y="2533"/>
                  </a:lnTo>
                  <a:lnTo>
                    <a:pt x="3727" y="2704"/>
                  </a:lnTo>
                  <a:lnTo>
                    <a:pt x="3654" y="2874"/>
                  </a:lnTo>
                  <a:lnTo>
                    <a:pt x="3556" y="3045"/>
                  </a:lnTo>
                  <a:lnTo>
                    <a:pt x="3459" y="3191"/>
                  </a:lnTo>
                  <a:lnTo>
                    <a:pt x="3313" y="3337"/>
                  </a:lnTo>
                  <a:lnTo>
                    <a:pt x="3191" y="3459"/>
                  </a:lnTo>
                  <a:lnTo>
                    <a:pt x="3020" y="3580"/>
                  </a:lnTo>
                  <a:lnTo>
                    <a:pt x="2874" y="3678"/>
                  </a:lnTo>
                  <a:lnTo>
                    <a:pt x="2704" y="3751"/>
                  </a:lnTo>
                  <a:lnTo>
                    <a:pt x="2533" y="3824"/>
                  </a:lnTo>
                  <a:lnTo>
                    <a:pt x="2338" y="3873"/>
                  </a:lnTo>
                  <a:lnTo>
                    <a:pt x="2144" y="3897"/>
                  </a:lnTo>
                  <a:lnTo>
                    <a:pt x="1949" y="3897"/>
                  </a:lnTo>
                  <a:lnTo>
                    <a:pt x="1949" y="389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480" name="Google Shape;524;p43">
            <a:extLst>
              <a:ext uri="{FF2B5EF4-FFF2-40B4-BE49-F238E27FC236}">
                <a16:creationId xmlns:a16="http://schemas.microsoft.com/office/drawing/2014/main" id="{033CA1B8-77E4-404E-91BC-BB807C009F53}"/>
              </a:ext>
            </a:extLst>
          </p:cNvPr>
          <p:cNvSpPr/>
          <p:nvPr/>
        </p:nvSpPr>
        <p:spPr>
          <a:xfrm>
            <a:off x="7298824" y="1845122"/>
            <a:ext cx="291717" cy="335738"/>
          </a:xfrm>
          <a:custGeom>
            <a:avLst/>
            <a:gdLst/>
            <a:ahLst/>
            <a:cxnLst/>
            <a:rect l="l" t="t" r="r" b="b"/>
            <a:pathLst>
              <a:path w="13883" h="15978" fill="none" extrusionOk="0">
                <a:moveTo>
                  <a:pt x="3240" y="3240"/>
                </a:moveTo>
                <a:lnTo>
                  <a:pt x="3240" y="12616"/>
                </a:lnTo>
                <a:lnTo>
                  <a:pt x="3240" y="12616"/>
                </a:lnTo>
                <a:lnTo>
                  <a:pt x="2899" y="12592"/>
                </a:lnTo>
                <a:lnTo>
                  <a:pt x="2558" y="12592"/>
                </a:lnTo>
                <a:lnTo>
                  <a:pt x="2193" y="12641"/>
                </a:lnTo>
                <a:lnTo>
                  <a:pt x="1827" y="12738"/>
                </a:lnTo>
                <a:lnTo>
                  <a:pt x="1827" y="12738"/>
                </a:lnTo>
                <a:lnTo>
                  <a:pt x="1608" y="12811"/>
                </a:lnTo>
                <a:lnTo>
                  <a:pt x="1389" y="12909"/>
                </a:lnTo>
                <a:lnTo>
                  <a:pt x="1194" y="13030"/>
                </a:lnTo>
                <a:lnTo>
                  <a:pt x="999" y="13128"/>
                </a:lnTo>
                <a:lnTo>
                  <a:pt x="804" y="13274"/>
                </a:lnTo>
                <a:lnTo>
                  <a:pt x="658" y="13396"/>
                </a:lnTo>
                <a:lnTo>
                  <a:pt x="512" y="13542"/>
                </a:lnTo>
                <a:lnTo>
                  <a:pt x="390" y="13688"/>
                </a:lnTo>
                <a:lnTo>
                  <a:pt x="269" y="13858"/>
                </a:lnTo>
                <a:lnTo>
                  <a:pt x="171" y="14005"/>
                </a:lnTo>
                <a:lnTo>
                  <a:pt x="98" y="14175"/>
                </a:lnTo>
                <a:lnTo>
                  <a:pt x="49" y="14346"/>
                </a:lnTo>
                <a:lnTo>
                  <a:pt x="25" y="14492"/>
                </a:lnTo>
                <a:lnTo>
                  <a:pt x="1" y="14662"/>
                </a:lnTo>
                <a:lnTo>
                  <a:pt x="25" y="14833"/>
                </a:lnTo>
                <a:lnTo>
                  <a:pt x="49" y="14979"/>
                </a:lnTo>
                <a:lnTo>
                  <a:pt x="49" y="14979"/>
                </a:lnTo>
                <a:lnTo>
                  <a:pt x="122" y="15149"/>
                </a:lnTo>
                <a:lnTo>
                  <a:pt x="196" y="15295"/>
                </a:lnTo>
                <a:lnTo>
                  <a:pt x="293" y="15417"/>
                </a:lnTo>
                <a:lnTo>
                  <a:pt x="415" y="15539"/>
                </a:lnTo>
                <a:lnTo>
                  <a:pt x="561" y="15636"/>
                </a:lnTo>
                <a:lnTo>
                  <a:pt x="707" y="15734"/>
                </a:lnTo>
                <a:lnTo>
                  <a:pt x="877" y="15807"/>
                </a:lnTo>
                <a:lnTo>
                  <a:pt x="1072" y="15880"/>
                </a:lnTo>
                <a:lnTo>
                  <a:pt x="1243" y="15929"/>
                </a:lnTo>
                <a:lnTo>
                  <a:pt x="1462" y="15953"/>
                </a:lnTo>
                <a:lnTo>
                  <a:pt x="1657" y="15977"/>
                </a:lnTo>
                <a:lnTo>
                  <a:pt x="1876" y="15977"/>
                </a:lnTo>
                <a:lnTo>
                  <a:pt x="2095" y="15953"/>
                </a:lnTo>
                <a:lnTo>
                  <a:pt x="2339" y="15929"/>
                </a:lnTo>
                <a:lnTo>
                  <a:pt x="2558" y="15880"/>
                </a:lnTo>
                <a:lnTo>
                  <a:pt x="2801" y="15831"/>
                </a:lnTo>
                <a:lnTo>
                  <a:pt x="2801" y="15831"/>
                </a:lnTo>
                <a:lnTo>
                  <a:pt x="3216" y="15661"/>
                </a:lnTo>
                <a:lnTo>
                  <a:pt x="3581" y="15466"/>
                </a:lnTo>
                <a:lnTo>
                  <a:pt x="3897" y="15247"/>
                </a:lnTo>
                <a:lnTo>
                  <a:pt x="4165" y="14979"/>
                </a:lnTo>
                <a:lnTo>
                  <a:pt x="4360" y="14711"/>
                </a:lnTo>
                <a:lnTo>
                  <a:pt x="4458" y="14565"/>
                </a:lnTo>
                <a:lnTo>
                  <a:pt x="4531" y="14419"/>
                </a:lnTo>
                <a:lnTo>
                  <a:pt x="4579" y="14272"/>
                </a:lnTo>
                <a:lnTo>
                  <a:pt x="4604" y="14126"/>
                </a:lnTo>
                <a:lnTo>
                  <a:pt x="4628" y="13980"/>
                </a:lnTo>
                <a:lnTo>
                  <a:pt x="4628" y="13834"/>
                </a:lnTo>
                <a:lnTo>
                  <a:pt x="4628" y="6187"/>
                </a:lnTo>
                <a:lnTo>
                  <a:pt x="12470" y="3727"/>
                </a:lnTo>
                <a:lnTo>
                  <a:pt x="12470" y="10108"/>
                </a:lnTo>
                <a:lnTo>
                  <a:pt x="12470" y="10108"/>
                </a:lnTo>
                <a:lnTo>
                  <a:pt x="12154" y="10083"/>
                </a:lnTo>
                <a:lnTo>
                  <a:pt x="11813" y="10083"/>
                </a:lnTo>
                <a:lnTo>
                  <a:pt x="11447" y="10132"/>
                </a:lnTo>
                <a:lnTo>
                  <a:pt x="11082" y="10230"/>
                </a:lnTo>
                <a:lnTo>
                  <a:pt x="11082" y="10230"/>
                </a:lnTo>
                <a:lnTo>
                  <a:pt x="10863" y="10303"/>
                </a:lnTo>
                <a:lnTo>
                  <a:pt x="10644" y="10400"/>
                </a:lnTo>
                <a:lnTo>
                  <a:pt x="10425" y="10522"/>
                </a:lnTo>
                <a:lnTo>
                  <a:pt x="10254" y="10619"/>
                </a:lnTo>
                <a:lnTo>
                  <a:pt x="10059" y="10765"/>
                </a:lnTo>
                <a:lnTo>
                  <a:pt x="9913" y="10887"/>
                </a:lnTo>
                <a:lnTo>
                  <a:pt x="9767" y="11033"/>
                </a:lnTo>
                <a:lnTo>
                  <a:pt x="9621" y="11179"/>
                </a:lnTo>
                <a:lnTo>
                  <a:pt x="9523" y="11350"/>
                </a:lnTo>
                <a:lnTo>
                  <a:pt x="9426" y="11496"/>
                </a:lnTo>
                <a:lnTo>
                  <a:pt x="9353" y="11666"/>
                </a:lnTo>
                <a:lnTo>
                  <a:pt x="9304" y="11837"/>
                </a:lnTo>
                <a:lnTo>
                  <a:pt x="9280" y="11983"/>
                </a:lnTo>
                <a:lnTo>
                  <a:pt x="9256" y="12154"/>
                </a:lnTo>
                <a:lnTo>
                  <a:pt x="9280" y="12324"/>
                </a:lnTo>
                <a:lnTo>
                  <a:pt x="9304" y="12470"/>
                </a:lnTo>
                <a:lnTo>
                  <a:pt x="9304" y="12470"/>
                </a:lnTo>
                <a:lnTo>
                  <a:pt x="9377" y="12641"/>
                </a:lnTo>
                <a:lnTo>
                  <a:pt x="9450" y="12787"/>
                </a:lnTo>
                <a:lnTo>
                  <a:pt x="9548" y="12909"/>
                </a:lnTo>
                <a:lnTo>
                  <a:pt x="9670" y="13030"/>
                </a:lnTo>
                <a:lnTo>
                  <a:pt x="9816" y="13128"/>
                </a:lnTo>
                <a:lnTo>
                  <a:pt x="9962" y="13225"/>
                </a:lnTo>
                <a:lnTo>
                  <a:pt x="10132" y="13298"/>
                </a:lnTo>
                <a:lnTo>
                  <a:pt x="10303" y="13371"/>
                </a:lnTo>
                <a:lnTo>
                  <a:pt x="10498" y="13420"/>
                </a:lnTo>
                <a:lnTo>
                  <a:pt x="10717" y="13444"/>
                </a:lnTo>
                <a:lnTo>
                  <a:pt x="10912" y="13469"/>
                </a:lnTo>
                <a:lnTo>
                  <a:pt x="11131" y="13469"/>
                </a:lnTo>
                <a:lnTo>
                  <a:pt x="11350" y="13444"/>
                </a:lnTo>
                <a:lnTo>
                  <a:pt x="11594" y="13420"/>
                </a:lnTo>
                <a:lnTo>
                  <a:pt x="11813" y="13371"/>
                </a:lnTo>
                <a:lnTo>
                  <a:pt x="12056" y="13323"/>
                </a:lnTo>
                <a:lnTo>
                  <a:pt x="12056" y="13323"/>
                </a:lnTo>
                <a:lnTo>
                  <a:pt x="12422" y="13176"/>
                </a:lnTo>
                <a:lnTo>
                  <a:pt x="12763" y="13006"/>
                </a:lnTo>
                <a:lnTo>
                  <a:pt x="13055" y="12787"/>
                </a:lnTo>
                <a:lnTo>
                  <a:pt x="13323" y="12568"/>
                </a:lnTo>
                <a:lnTo>
                  <a:pt x="13542" y="12324"/>
                </a:lnTo>
                <a:lnTo>
                  <a:pt x="13713" y="12056"/>
                </a:lnTo>
                <a:lnTo>
                  <a:pt x="13810" y="11788"/>
                </a:lnTo>
                <a:lnTo>
                  <a:pt x="13859" y="11642"/>
                </a:lnTo>
                <a:lnTo>
                  <a:pt x="13883" y="11520"/>
                </a:lnTo>
                <a:lnTo>
                  <a:pt x="13883" y="0"/>
                </a:lnTo>
                <a:lnTo>
                  <a:pt x="3240" y="3240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481" name="Google Shape;525;p43">
            <a:extLst>
              <a:ext uri="{FF2B5EF4-FFF2-40B4-BE49-F238E27FC236}">
                <a16:creationId xmlns:a16="http://schemas.microsoft.com/office/drawing/2014/main" id="{43F58163-3E41-3E4C-816B-F474A58F69DA}"/>
              </a:ext>
            </a:extLst>
          </p:cNvPr>
          <p:cNvSpPr/>
          <p:nvPr/>
        </p:nvSpPr>
        <p:spPr>
          <a:xfrm>
            <a:off x="7883792" y="1846152"/>
            <a:ext cx="251793" cy="333678"/>
          </a:xfrm>
          <a:custGeom>
            <a:avLst/>
            <a:gdLst/>
            <a:ahLst/>
            <a:cxnLst/>
            <a:rect l="l" t="t" r="r" b="b"/>
            <a:pathLst>
              <a:path w="11983" h="15880" fill="none" extrusionOk="0">
                <a:moveTo>
                  <a:pt x="5992" y="0"/>
                </a:moveTo>
                <a:lnTo>
                  <a:pt x="5992" y="0"/>
                </a:lnTo>
                <a:lnTo>
                  <a:pt x="5675" y="0"/>
                </a:lnTo>
                <a:lnTo>
                  <a:pt x="5383" y="25"/>
                </a:lnTo>
                <a:lnTo>
                  <a:pt x="5091" y="73"/>
                </a:lnTo>
                <a:lnTo>
                  <a:pt x="4774" y="122"/>
                </a:lnTo>
                <a:lnTo>
                  <a:pt x="4506" y="195"/>
                </a:lnTo>
                <a:lnTo>
                  <a:pt x="4214" y="268"/>
                </a:lnTo>
                <a:lnTo>
                  <a:pt x="3654" y="463"/>
                </a:lnTo>
                <a:lnTo>
                  <a:pt x="3142" y="731"/>
                </a:lnTo>
                <a:lnTo>
                  <a:pt x="2631" y="1023"/>
                </a:lnTo>
                <a:lnTo>
                  <a:pt x="2192" y="1364"/>
                </a:lnTo>
                <a:lnTo>
                  <a:pt x="1754" y="1754"/>
                </a:lnTo>
                <a:lnTo>
                  <a:pt x="1364" y="2192"/>
                </a:lnTo>
                <a:lnTo>
                  <a:pt x="1023" y="2631"/>
                </a:lnTo>
                <a:lnTo>
                  <a:pt x="731" y="3142"/>
                </a:lnTo>
                <a:lnTo>
                  <a:pt x="463" y="3653"/>
                </a:lnTo>
                <a:lnTo>
                  <a:pt x="268" y="4214"/>
                </a:lnTo>
                <a:lnTo>
                  <a:pt x="195" y="4506"/>
                </a:lnTo>
                <a:lnTo>
                  <a:pt x="122" y="4774"/>
                </a:lnTo>
                <a:lnTo>
                  <a:pt x="73" y="5090"/>
                </a:lnTo>
                <a:lnTo>
                  <a:pt x="25" y="5383"/>
                </a:lnTo>
                <a:lnTo>
                  <a:pt x="0" y="5675"/>
                </a:lnTo>
                <a:lnTo>
                  <a:pt x="0" y="5991"/>
                </a:lnTo>
                <a:lnTo>
                  <a:pt x="0" y="5991"/>
                </a:lnTo>
                <a:lnTo>
                  <a:pt x="25" y="6430"/>
                </a:lnTo>
                <a:lnTo>
                  <a:pt x="73" y="6868"/>
                </a:lnTo>
                <a:lnTo>
                  <a:pt x="147" y="7331"/>
                </a:lnTo>
                <a:lnTo>
                  <a:pt x="268" y="7769"/>
                </a:lnTo>
                <a:lnTo>
                  <a:pt x="390" y="8208"/>
                </a:lnTo>
                <a:lnTo>
                  <a:pt x="561" y="8646"/>
                </a:lnTo>
                <a:lnTo>
                  <a:pt x="731" y="9085"/>
                </a:lnTo>
                <a:lnTo>
                  <a:pt x="926" y="9523"/>
                </a:lnTo>
                <a:lnTo>
                  <a:pt x="1145" y="9937"/>
                </a:lnTo>
                <a:lnTo>
                  <a:pt x="1389" y="10375"/>
                </a:lnTo>
                <a:lnTo>
                  <a:pt x="1900" y="11179"/>
                </a:lnTo>
                <a:lnTo>
                  <a:pt x="2436" y="11958"/>
                </a:lnTo>
                <a:lnTo>
                  <a:pt x="2996" y="12689"/>
                </a:lnTo>
                <a:lnTo>
                  <a:pt x="3556" y="13371"/>
                </a:lnTo>
                <a:lnTo>
                  <a:pt x="4092" y="13980"/>
                </a:lnTo>
                <a:lnTo>
                  <a:pt x="4603" y="14540"/>
                </a:lnTo>
                <a:lnTo>
                  <a:pt x="5066" y="15003"/>
                </a:lnTo>
                <a:lnTo>
                  <a:pt x="5724" y="15636"/>
                </a:lnTo>
                <a:lnTo>
                  <a:pt x="5992" y="15880"/>
                </a:lnTo>
                <a:lnTo>
                  <a:pt x="5992" y="15880"/>
                </a:lnTo>
                <a:lnTo>
                  <a:pt x="6260" y="15636"/>
                </a:lnTo>
                <a:lnTo>
                  <a:pt x="6917" y="15003"/>
                </a:lnTo>
                <a:lnTo>
                  <a:pt x="7380" y="14540"/>
                </a:lnTo>
                <a:lnTo>
                  <a:pt x="7891" y="13980"/>
                </a:lnTo>
                <a:lnTo>
                  <a:pt x="8427" y="13371"/>
                </a:lnTo>
                <a:lnTo>
                  <a:pt x="8987" y="12689"/>
                </a:lnTo>
                <a:lnTo>
                  <a:pt x="9548" y="11958"/>
                </a:lnTo>
                <a:lnTo>
                  <a:pt x="10083" y="11179"/>
                </a:lnTo>
                <a:lnTo>
                  <a:pt x="10595" y="10375"/>
                </a:lnTo>
                <a:lnTo>
                  <a:pt x="10838" y="9937"/>
                </a:lnTo>
                <a:lnTo>
                  <a:pt x="11058" y="9523"/>
                </a:lnTo>
                <a:lnTo>
                  <a:pt x="11252" y="9085"/>
                </a:lnTo>
                <a:lnTo>
                  <a:pt x="11423" y="8646"/>
                </a:lnTo>
                <a:lnTo>
                  <a:pt x="11593" y="8208"/>
                </a:lnTo>
                <a:lnTo>
                  <a:pt x="11715" y="7769"/>
                </a:lnTo>
                <a:lnTo>
                  <a:pt x="11837" y="7331"/>
                </a:lnTo>
                <a:lnTo>
                  <a:pt x="11910" y="6868"/>
                </a:lnTo>
                <a:lnTo>
                  <a:pt x="11959" y="6430"/>
                </a:lnTo>
                <a:lnTo>
                  <a:pt x="11983" y="5991"/>
                </a:lnTo>
                <a:lnTo>
                  <a:pt x="11983" y="5991"/>
                </a:lnTo>
                <a:lnTo>
                  <a:pt x="11983" y="5675"/>
                </a:lnTo>
                <a:lnTo>
                  <a:pt x="11959" y="5383"/>
                </a:lnTo>
                <a:lnTo>
                  <a:pt x="11910" y="5090"/>
                </a:lnTo>
                <a:lnTo>
                  <a:pt x="11861" y="4774"/>
                </a:lnTo>
                <a:lnTo>
                  <a:pt x="11788" y="4506"/>
                </a:lnTo>
                <a:lnTo>
                  <a:pt x="11715" y="4214"/>
                </a:lnTo>
                <a:lnTo>
                  <a:pt x="11520" y="3653"/>
                </a:lnTo>
                <a:lnTo>
                  <a:pt x="11252" y="3142"/>
                </a:lnTo>
                <a:lnTo>
                  <a:pt x="10960" y="2631"/>
                </a:lnTo>
                <a:lnTo>
                  <a:pt x="10619" y="2192"/>
                </a:lnTo>
                <a:lnTo>
                  <a:pt x="10229" y="1754"/>
                </a:lnTo>
                <a:lnTo>
                  <a:pt x="9791" y="1364"/>
                </a:lnTo>
                <a:lnTo>
                  <a:pt x="9353" y="1023"/>
                </a:lnTo>
                <a:lnTo>
                  <a:pt x="8841" y="731"/>
                </a:lnTo>
                <a:lnTo>
                  <a:pt x="8330" y="463"/>
                </a:lnTo>
                <a:lnTo>
                  <a:pt x="7770" y="268"/>
                </a:lnTo>
                <a:lnTo>
                  <a:pt x="7477" y="195"/>
                </a:lnTo>
                <a:lnTo>
                  <a:pt x="7209" y="122"/>
                </a:lnTo>
                <a:lnTo>
                  <a:pt x="6893" y="73"/>
                </a:lnTo>
                <a:lnTo>
                  <a:pt x="6601" y="25"/>
                </a:lnTo>
                <a:lnTo>
                  <a:pt x="6308" y="0"/>
                </a:lnTo>
                <a:lnTo>
                  <a:pt x="5992" y="0"/>
                </a:lnTo>
                <a:lnTo>
                  <a:pt x="5992" y="0"/>
                </a:lnTo>
                <a:close/>
                <a:moveTo>
                  <a:pt x="5992" y="8549"/>
                </a:moveTo>
                <a:lnTo>
                  <a:pt x="5992" y="8549"/>
                </a:lnTo>
                <a:lnTo>
                  <a:pt x="5724" y="8549"/>
                </a:lnTo>
                <a:lnTo>
                  <a:pt x="5480" y="8500"/>
                </a:lnTo>
                <a:lnTo>
                  <a:pt x="5237" y="8451"/>
                </a:lnTo>
                <a:lnTo>
                  <a:pt x="4993" y="8354"/>
                </a:lnTo>
                <a:lnTo>
                  <a:pt x="4774" y="8257"/>
                </a:lnTo>
                <a:lnTo>
                  <a:pt x="4555" y="8110"/>
                </a:lnTo>
                <a:lnTo>
                  <a:pt x="4360" y="7964"/>
                </a:lnTo>
                <a:lnTo>
                  <a:pt x="4189" y="7794"/>
                </a:lnTo>
                <a:lnTo>
                  <a:pt x="4019" y="7623"/>
                </a:lnTo>
                <a:lnTo>
                  <a:pt x="3873" y="7428"/>
                </a:lnTo>
                <a:lnTo>
                  <a:pt x="3727" y="7209"/>
                </a:lnTo>
                <a:lnTo>
                  <a:pt x="3629" y="6990"/>
                </a:lnTo>
                <a:lnTo>
                  <a:pt x="3532" y="6746"/>
                </a:lnTo>
                <a:lnTo>
                  <a:pt x="3483" y="6503"/>
                </a:lnTo>
                <a:lnTo>
                  <a:pt x="3434" y="6259"/>
                </a:lnTo>
                <a:lnTo>
                  <a:pt x="3434" y="5991"/>
                </a:lnTo>
                <a:lnTo>
                  <a:pt x="3434" y="5991"/>
                </a:lnTo>
                <a:lnTo>
                  <a:pt x="3434" y="5724"/>
                </a:lnTo>
                <a:lnTo>
                  <a:pt x="3483" y="5480"/>
                </a:lnTo>
                <a:lnTo>
                  <a:pt x="3532" y="5236"/>
                </a:lnTo>
                <a:lnTo>
                  <a:pt x="3629" y="4993"/>
                </a:lnTo>
                <a:lnTo>
                  <a:pt x="3727" y="4774"/>
                </a:lnTo>
                <a:lnTo>
                  <a:pt x="3873" y="4555"/>
                </a:lnTo>
                <a:lnTo>
                  <a:pt x="4019" y="4360"/>
                </a:lnTo>
                <a:lnTo>
                  <a:pt x="4189" y="4189"/>
                </a:lnTo>
                <a:lnTo>
                  <a:pt x="4360" y="4019"/>
                </a:lnTo>
                <a:lnTo>
                  <a:pt x="4555" y="3873"/>
                </a:lnTo>
                <a:lnTo>
                  <a:pt x="4774" y="3726"/>
                </a:lnTo>
                <a:lnTo>
                  <a:pt x="4993" y="3629"/>
                </a:lnTo>
                <a:lnTo>
                  <a:pt x="5237" y="3532"/>
                </a:lnTo>
                <a:lnTo>
                  <a:pt x="5480" y="3483"/>
                </a:lnTo>
                <a:lnTo>
                  <a:pt x="5724" y="3434"/>
                </a:lnTo>
                <a:lnTo>
                  <a:pt x="5992" y="3434"/>
                </a:lnTo>
                <a:lnTo>
                  <a:pt x="5992" y="3434"/>
                </a:lnTo>
                <a:lnTo>
                  <a:pt x="6260" y="3434"/>
                </a:lnTo>
                <a:lnTo>
                  <a:pt x="6503" y="3483"/>
                </a:lnTo>
                <a:lnTo>
                  <a:pt x="6747" y="3532"/>
                </a:lnTo>
                <a:lnTo>
                  <a:pt x="6990" y="3629"/>
                </a:lnTo>
                <a:lnTo>
                  <a:pt x="7209" y="3726"/>
                </a:lnTo>
                <a:lnTo>
                  <a:pt x="7429" y="3873"/>
                </a:lnTo>
                <a:lnTo>
                  <a:pt x="7623" y="4019"/>
                </a:lnTo>
                <a:lnTo>
                  <a:pt x="7794" y="4189"/>
                </a:lnTo>
                <a:lnTo>
                  <a:pt x="7964" y="4360"/>
                </a:lnTo>
                <a:lnTo>
                  <a:pt x="8111" y="4555"/>
                </a:lnTo>
                <a:lnTo>
                  <a:pt x="8257" y="4774"/>
                </a:lnTo>
                <a:lnTo>
                  <a:pt x="8354" y="4993"/>
                </a:lnTo>
                <a:lnTo>
                  <a:pt x="8452" y="5236"/>
                </a:lnTo>
                <a:lnTo>
                  <a:pt x="8500" y="5480"/>
                </a:lnTo>
                <a:lnTo>
                  <a:pt x="8549" y="5724"/>
                </a:lnTo>
                <a:lnTo>
                  <a:pt x="8549" y="5991"/>
                </a:lnTo>
                <a:lnTo>
                  <a:pt x="8549" y="5991"/>
                </a:lnTo>
                <a:lnTo>
                  <a:pt x="8549" y="6259"/>
                </a:lnTo>
                <a:lnTo>
                  <a:pt x="8500" y="6503"/>
                </a:lnTo>
                <a:lnTo>
                  <a:pt x="8452" y="6746"/>
                </a:lnTo>
                <a:lnTo>
                  <a:pt x="8354" y="6990"/>
                </a:lnTo>
                <a:lnTo>
                  <a:pt x="8257" y="7209"/>
                </a:lnTo>
                <a:lnTo>
                  <a:pt x="8111" y="7428"/>
                </a:lnTo>
                <a:lnTo>
                  <a:pt x="7964" y="7623"/>
                </a:lnTo>
                <a:lnTo>
                  <a:pt x="7794" y="7794"/>
                </a:lnTo>
                <a:lnTo>
                  <a:pt x="7623" y="7964"/>
                </a:lnTo>
                <a:lnTo>
                  <a:pt x="7429" y="8110"/>
                </a:lnTo>
                <a:lnTo>
                  <a:pt x="7209" y="8257"/>
                </a:lnTo>
                <a:lnTo>
                  <a:pt x="6990" y="8354"/>
                </a:lnTo>
                <a:lnTo>
                  <a:pt x="6747" y="8451"/>
                </a:lnTo>
                <a:lnTo>
                  <a:pt x="6503" y="8500"/>
                </a:lnTo>
                <a:lnTo>
                  <a:pt x="6260" y="8549"/>
                </a:lnTo>
                <a:lnTo>
                  <a:pt x="5992" y="8549"/>
                </a:lnTo>
                <a:lnTo>
                  <a:pt x="5992" y="8549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482" name="Google Shape;526;p43">
            <a:extLst>
              <a:ext uri="{FF2B5EF4-FFF2-40B4-BE49-F238E27FC236}">
                <a16:creationId xmlns:a16="http://schemas.microsoft.com/office/drawing/2014/main" id="{ECF93CBD-6719-8944-86F1-72C1A3E95306}"/>
              </a:ext>
            </a:extLst>
          </p:cNvPr>
          <p:cNvGrpSpPr/>
          <p:nvPr/>
        </p:nvGrpSpPr>
        <p:grpSpPr>
          <a:xfrm>
            <a:off x="8971166" y="1821053"/>
            <a:ext cx="336767" cy="383835"/>
            <a:chOff x="4630125" y="278900"/>
            <a:chExt cx="400675" cy="456675"/>
          </a:xfrm>
        </p:grpSpPr>
        <p:sp>
          <p:nvSpPr>
            <p:cNvPr id="483" name="Google Shape;527;p43">
              <a:extLst>
                <a:ext uri="{FF2B5EF4-FFF2-40B4-BE49-F238E27FC236}">
                  <a16:creationId xmlns:a16="http://schemas.microsoft.com/office/drawing/2014/main" id="{3D17672B-51BF-344C-BFE3-C0CC29397E60}"/>
                </a:ext>
              </a:extLst>
            </p:cNvPr>
            <p:cNvSpPr/>
            <p:nvPr/>
          </p:nvSpPr>
          <p:spPr>
            <a:xfrm>
              <a:off x="4659350" y="328825"/>
              <a:ext cx="371450" cy="96850"/>
            </a:xfrm>
            <a:custGeom>
              <a:avLst/>
              <a:gdLst/>
              <a:ahLst/>
              <a:cxnLst/>
              <a:rect l="l" t="t" r="r" b="b"/>
              <a:pathLst>
                <a:path w="14858" h="3874" fill="none" extrusionOk="0">
                  <a:moveTo>
                    <a:pt x="12763" y="1"/>
                  </a:moveTo>
                  <a:lnTo>
                    <a:pt x="926" y="1"/>
                  </a:lnTo>
                  <a:lnTo>
                    <a:pt x="926" y="1"/>
                  </a:lnTo>
                  <a:lnTo>
                    <a:pt x="731" y="25"/>
                  </a:lnTo>
                  <a:lnTo>
                    <a:pt x="561" y="74"/>
                  </a:lnTo>
                  <a:lnTo>
                    <a:pt x="390" y="171"/>
                  </a:lnTo>
                  <a:lnTo>
                    <a:pt x="269" y="269"/>
                  </a:lnTo>
                  <a:lnTo>
                    <a:pt x="147" y="415"/>
                  </a:lnTo>
                  <a:lnTo>
                    <a:pt x="74" y="561"/>
                  </a:lnTo>
                  <a:lnTo>
                    <a:pt x="1" y="732"/>
                  </a:lnTo>
                  <a:lnTo>
                    <a:pt x="1" y="926"/>
                  </a:lnTo>
                  <a:lnTo>
                    <a:pt x="1" y="2948"/>
                  </a:lnTo>
                  <a:lnTo>
                    <a:pt x="1" y="2948"/>
                  </a:lnTo>
                  <a:lnTo>
                    <a:pt x="1" y="3143"/>
                  </a:lnTo>
                  <a:lnTo>
                    <a:pt x="74" y="3313"/>
                  </a:lnTo>
                  <a:lnTo>
                    <a:pt x="147" y="3459"/>
                  </a:lnTo>
                  <a:lnTo>
                    <a:pt x="269" y="3605"/>
                  </a:lnTo>
                  <a:lnTo>
                    <a:pt x="390" y="3727"/>
                  </a:lnTo>
                  <a:lnTo>
                    <a:pt x="561" y="3800"/>
                  </a:lnTo>
                  <a:lnTo>
                    <a:pt x="731" y="3849"/>
                  </a:lnTo>
                  <a:lnTo>
                    <a:pt x="926" y="3873"/>
                  </a:lnTo>
                  <a:lnTo>
                    <a:pt x="12763" y="3873"/>
                  </a:lnTo>
                  <a:lnTo>
                    <a:pt x="14857" y="1949"/>
                  </a:lnTo>
                  <a:lnTo>
                    <a:pt x="12763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84" name="Google Shape;528;p43">
              <a:extLst>
                <a:ext uri="{FF2B5EF4-FFF2-40B4-BE49-F238E27FC236}">
                  <a16:creationId xmlns:a16="http://schemas.microsoft.com/office/drawing/2014/main" id="{0DD18C91-5432-754F-BE9A-5618FBA2E56C}"/>
                </a:ext>
              </a:extLst>
            </p:cNvPr>
            <p:cNvSpPr/>
            <p:nvPr/>
          </p:nvSpPr>
          <p:spPr>
            <a:xfrm>
              <a:off x="4630125" y="452425"/>
              <a:ext cx="371450" cy="96850"/>
            </a:xfrm>
            <a:custGeom>
              <a:avLst/>
              <a:gdLst/>
              <a:ahLst/>
              <a:cxnLst/>
              <a:rect l="l" t="t" r="r" b="b"/>
              <a:pathLst>
                <a:path w="14858" h="3874" fill="none" extrusionOk="0">
                  <a:moveTo>
                    <a:pt x="2095" y="1"/>
                  </a:moveTo>
                  <a:lnTo>
                    <a:pt x="13932" y="1"/>
                  </a:lnTo>
                  <a:lnTo>
                    <a:pt x="13932" y="1"/>
                  </a:lnTo>
                  <a:lnTo>
                    <a:pt x="14126" y="25"/>
                  </a:lnTo>
                  <a:lnTo>
                    <a:pt x="14297" y="74"/>
                  </a:lnTo>
                  <a:lnTo>
                    <a:pt x="14467" y="147"/>
                  </a:lnTo>
                  <a:lnTo>
                    <a:pt x="14589" y="269"/>
                  </a:lnTo>
                  <a:lnTo>
                    <a:pt x="14711" y="415"/>
                  </a:lnTo>
                  <a:lnTo>
                    <a:pt x="14784" y="561"/>
                  </a:lnTo>
                  <a:lnTo>
                    <a:pt x="14857" y="732"/>
                  </a:lnTo>
                  <a:lnTo>
                    <a:pt x="14857" y="926"/>
                  </a:lnTo>
                  <a:lnTo>
                    <a:pt x="14857" y="2948"/>
                  </a:lnTo>
                  <a:lnTo>
                    <a:pt x="14857" y="2948"/>
                  </a:lnTo>
                  <a:lnTo>
                    <a:pt x="14857" y="3143"/>
                  </a:lnTo>
                  <a:lnTo>
                    <a:pt x="14784" y="3313"/>
                  </a:lnTo>
                  <a:lnTo>
                    <a:pt x="14711" y="3459"/>
                  </a:lnTo>
                  <a:lnTo>
                    <a:pt x="14589" y="3605"/>
                  </a:lnTo>
                  <a:lnTo>
                    <a:pt x="14467" y="3703"/>
                  </a:lnTo>
                  <a:lnTo>
                    <a:pt x="14297" y="3800"/>
                  </a:lnTo>
                  <a:lnTo>
                    <a:pt x="14126" y="3849"/>
                  </a:lnTo>
                  <a:lnTo>
                    <a:pt x="13932" y="3873"/>
                  </a:lnTo>
                  <a:lnTo>
                    <a:pt x="2095" y="3873"/>
                  </a:lnTo>
                  <a:lnTo>
                    <a:pt x="1" y="1925"/>
                  </a:lnTo>
                  <a:lnTo>
                    <a:pt x="2095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85" name="Google Shape;529;p43">
              <a:extLst>
                <a:ext uri="{FF2B5EF4-FFF2-40B4-BE49-F238E27FC236}">
                  <a16:creationId xmlns:a16="http://schemas.microsoft.com/office/drawing/2014/main" id="{1F03CB3F-7D63-8446-B379-857BEA2DF205}"/>
                </a:ext>
              </a:extLst>
            </p:cNvPr>
            <p:cNvSpPr/>
            <p:nvPr/>
          </p:nvSpPr>
          <p:spPr>
            <a:xfrm>
              <a:off x="4808525" y="278900"/>
              <a:ext cx="43875" cy="49950"/>
            </a:xfrm>
            <a:custGeom>
              <a:avLst/>
              <a:gdLst/>
              <a:ahLst/>
              <a:cxnLst/>
              <a:rect l="l" t="t" r="r" b="b"/>
              <a:pathLst>
                <a:path w="1755" h="1998" fill="none" extrusionOk="0">
                  <a:moveTo>
                    <a:pt x="1754" y="1998"/>
                  </a:moveTo>
                  <a:lnTo>
                    <a:pt x="1754" y="585"/>
                  </a:lnTo>
                  <a:lnTo>
                    <a:pt x="1754" y="585"/>
                  </a:lnTo>
                  <a:lnTo>
                    <a:pt x="1754" y="464"/>
                  </a:lnTo>
                  <a:lnTo>
                    <a:pt x="1730" y="366"/>
                  </a:lnTo>
                  <a:lnTo>
                    <a:pt x="1657" y="269"/>
                  </a:lnTo>
                  <a:lnTo>
                    <a:pt x="1584" y="171"/>
                  </a:lnTo>
                  <a:lnTo>
                    <a:pt x="1511" y="98"/>
                  </a:lnTo>
                  <a:lnTo>
                    <a:pt x="1413" y="49"/>
                  </a:lnTo>
                  <a:lnTo>
                    <a:pt x="1291" y="25"/>
                  </a:lnTo>
                  <a:lnTo>
                    <a:pt x="1194" y="1"/>
                  </a:lnTo>
                  <a:lnTo>
                    <a:pt x="561" y="1"/>
                  </a:lnTo>
                  <a:lnTo>
                    <a:pt x="561" y="1"/>
                  </a:lnTo>
                  <a:lnTo>
                    <a:pt x="463" y="25"/>
                  </a:lnTo>
                  <a:lnTo>
                    <a:pt x="342" y="49"/>
                  </a:lnTo>
                  <a:lnTo>
                    <a:pt x="244" y="98"/>
                  </a:lnTo>
                  <a:lnTo>
                    <a:pt x="171" y="171"/>
                  </a:lnTo>
                  <a:lnTo>
                    <a:pt x="98" y="269"/>
                  </a:lnTo>
                  <a:lnTo>
                    <a:pt x="25" y="366"/>
                  </a:lnTo>
                  <a:lnTo>
                    <a:pt x="1" y="464"/>
                  </a:lnTo>
                  <a:lnTo>
                    <a:pt x="1" y="585"/>
                  </a:lnTo>
                  <a:lnTo>
                    <a:pt x="1" y="1998"/>
                  </a:lnTo>
                  <a:lnTo>
                    <a:pt x="1754" y="199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86" name="Google Shape;530;p43">
              <a:extLst>
                <a:ext uri="{FF2B5EF4-FFF2-40B4-BE49-F238E27FC236}">
                  <a16:creationId xmlns:a16="http://schemas.microsoft.com/office/drawing/2014/main" id="{0D45BC19-9D50-AC46-A6E2-509373DC4B40}"/>
                </a:ext>
              </a:extLst>
            </p:cNvPr>
            <p:cNvSpPr/>
            <p:nvPr/>
          </p:nvSpPr>
          <p:spPr>
            <a:xfrm>
              <a:off x="4808525" y="549250"/>
              <a:ext cx="43875" cy="186325"/>
            </a:xfrm>
            <a:custGeom>
              <a:avLst/>
              <a:gdLst/>
              <a:ahLst/>
              <a:cxnLst/>
              <a:rect l="l" t="t" r="r" b="b"/>
              <a:pathLst>
                <a:path w="1755" h="7453" fill="none" extrusionOk="0">
                  <a:moveTo>
                    <a:pt x="1" y="0"/>
                  </a:moveTo>
                  <a:lnTo>
                    <a:pt x="1" y="7453"/>
                  </a:lnTo>
                  <a:lnTo>
                    <a:pt x="1754" y="7453"/>
                  </a:lnTo>
                  <a:lnTo>
                    <a:pt x="1754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487" name="Google Shape;531;p43">
            <a:extLst>
              <a:ext uri="{FF2B5EF4-FFF2-40B4-BE49-F238E27FC236}">
                <a16:creationId xmlns:a16="http://schemas.microsoft.com/office/drawing/2014/main" id="{82174C1D-718E-7B4E-A266-8A431F690868}"/>
              </a:ext>
            </a:extLst>
          </p:cNvPr>
          <p:cNvSpPr/>
          <p:nvPr/>
        </p:nvSpPr>
        <p:spPr>
          <a:xfrm>
            <a:off x="9511755" y="1844618"/>
            <a:ext cx="385895" cy="336746"/>
          </a:xfrm>
          <a:custGeom>
            <a:avLst/>
            <a:gdLst/>
            <a:ahLst/>
            <a:cxnLst/>
            <a:rect l="l" t="t" r="r" b="b"/>
            <a:pathLst>
              <a:path w="18365" h="16026" fill="none" extrusionOk="0">
                <a:moveTo>
                  <a:pt x="9182" y="0"/>
                </a:moveTo>
                <a:lnTo>
                  <a:pt x="0" y="8841"/>
                </a:lnTo>
                <a:lnTo>
                  <a:pt x="2874" y="8841"/>
                </a:lnTo>
                <a:lnTo>
                  <a:pt x="2874" y="15246"/>
                </a:lnTo>
                <a:lnTo>
                  <a:pt x="2874" y="15246"/>
                </a:lnTo>
                <a:lnTo>
                  <a:pt x="2899" y="15417"/>
                </a:lnTo>
                <a:lnTo>
                  <a:pt x="2947" y="15563"/>
                </a:lnTo>
                <a:lnTo>
                  <a:pt x="3020" y="15685"/>
                </a:lnTo>
                <a:lnTo>
                  <a:pt x="3093" y="15806"/>
                </a:lnTo>
                <a:lnTo>
                  <a:pt x="3215" y="15904"/>
                </a:lnTo>
                <a:lnTo>
                  <a:pt x="3361" y="15977"/>
                </a:lnTo>
                <a:lnTo>
                  <a:pt x="3508" y="16026"/>
                </a:lnTo>
                <a:lnTo>
                  <a:pt x="3654" y="16026"/>
                </a:lnTo>
                <a:lnTo>
                  <a:pt x="7404" y="16026"/>
                </a:lnTo>
                <a:lnTo>
                  <a:pt x="7404" y="13420"/>
                </a:lnTo>
                <a:lnTo>
                  <a:pt x="7404" y="13420"/>
                </a:lnTo>
                <a:lnTo>
                  <a:pt x="7429" y="13127"/>
                </a:lnTo>
                <a:lnTo>
                  <a:pt x="7526" y="12860"/>
                </a:lnTo>
                <a:lnTo>
                  <a:pt x="7648" y="12616"/>
                </a:lnTo>
                <a:lnTo>
                  <a:pt x="7818" y="12421"/>
                </a:lnTo>
                <a:lnTo>
                  <a:pt x="8038" y="12251"/>
                </a:lnTo>
                <a:lnTo>
                  <a:pt x="8257" y="12129"/>
                </a:lnTo>
                <a:lnTo>
                  <a:pt x="8525" y="12031"/>
                </a:lnTo>
                <a:lnTo>
                  <a:pt x="8817" y="12007"/>
                </a:lnTo>
                <a:lnTo>
                  <a:pt x="9548" y="12007"/>
                </a:lnTo>
                <a:lnTo>
                  <a:pt x="9548" y="12007"/>
                </a:lnTo>
                <a:lnTo>
                  <a:pt x="9840" y="12031"/>
                </a:lnTo>
                <a:lnTo>
                  <a:pt x="10108" y="12129"/>
                </a:lnTo>
                <a:lnTo>
                  <a:pt x="10327" y="12251"/>
                </a:lnTo>
                <a:lnTo>
                  <a:pt x="10546" y="12421"/>
                </a:lnTo>
                <a:lnTo>
                  <a:pt x="10717" y="12616"/>
                </a:lnTo>
                <a:lnTo>
                  <a:pt x="10838" y="12860"/>
                </a:lnTo>
                <a:lnTo>
                  <a:pt x="10936" y="13127"/>
                </a:lnTo>
                <a:lnTo>
                  <a:pt x="10960" y="13420"/>
                </a:lnTo>
                <a:lnTo>
                  <a:pt x="10960" y="16026"/>
                </a:lnTo>
                <a:lnTo>
                  <a:pt x="14711" y="16026"/>
                </a:lnTo>
                <a:lnTo>
                  <a:pt x="14711" y="16026"/>
                </a:lnTo>
                <a:lnTo>
                  <a:pt x="14857" y="16026"/>
                </a:lnTo>
                <a:lnTo>
                  <a:pt x="15003" y="15977"/>
                </a:lnTo>
                <a:lnTo>
                  <a:pt x="15149" y="15904"/>
                </a:lnTo>
                <a:lnTo>
                  <a:pt x="15271" y="15806"/>
                </a:lnTo>
                <a:lnTo>
                  <a:pt x="15344" y="15685"/>
                </a:lnTo>
                <a:lnTo>
                  <a:pt x="15417" y="15563"/>
                </a:lnTo>
                <a:lnTo>
                  <a:pt x="15466" y="15417"/>
                </a:lnTo>
                <a:lnTo>
                  <a:pt x="15490" y="15246"/>
                </a:lnTo>
                <a:lnTo>
                  <a:pt x="15490" y="8841"/>
                </a:lnTo>
                <a:lnTo>
                  <a:pt x="18364" y="8841"/>
                </a:lnTo>
                <a:lnTo>
                  <a:pt x="9182" y="0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488" name="Google Shape;532;p43">
            <a:extLst>
              <a:ext uri="{FF2B5EF4-FFF2-40B4-BE49-F238E27FC236}">
                <a16:creationId xmlns:a16="http://schemas.microsoft.com/office/drawing/2014/main" id="{283C638A-265B-E34A-AE05-B583E65735DC}"/>
              </a:ext>
            </a:extLst>
          </p:cNvPr>
          <p:cNvGrpSpPr/>
          <p:nvPr/>
        </p:nvGrpSpPr>
        <p:grpSpPr>
          <a:xfrm>
            <a:off x="5580778" y="2367609"/>
            <a:ext cx="342882" cy="418128"/>
            <a:chOff x="596350" y="929175"/>
            <a:chExt cx="407950" cy="497475"/>
          </a:xfrm>
        </p:grpSpPr>
        <p:sp>
          <p:nvSpPr>
            <p:cNvPr id="489" name="Google Shape;533;p43">
              <a:extLst>
                <a:ext uri="{FF2B5EF4-FFF2-40B4-BE49-F238E27FC236}">
                  <a16:creationId xmlns:a16="http://schemas.microsoft.com/office/drawing/2014/main" id="{5902B59A-B81B-D245-9EB2-58F43FAC6789}"/>
                </a:ext>
              </a:extLst>
            </p:cNvPr>
            <p:cNvSpPr/>
            <p:nvPr/>
          </p:nvSpPr>
          <p:spPr>
            <a:xfrm>
              <a:off x="596350" y="953550"/>
              <a:ext cx="387250" cy="473100"/>
            </a:xfrm>
            <a:custGeom>
              <a:avLst/>
              <a:gdLst/>
              <a:ahLst/>
              <a:cxnLst/>
              <a:rect l="l" t="t" r="r" b="b"/>
              <a:pathLst>
                <a:path w="15490" h="18924" fill="none" extrusionOk="0">
                  <a:moveTo>
                    <a:pt x="15490" y="17828"/>
                  </a:moveTo>
                  <a:lnTo>
                    <a:pt x="15490" y="17828"/>
                  </a:lnTo>
                  <a:lnTo>
                    <a:pt x="15466" y="17998"/>
                  </a:lnTo>
                  <a:lnTo>
                    <a:pt x="15417" y="18169"/>
                  </a:lnTo>
                  <a:lnTo>
                    <a:pt x="15319" y="18364"/>
                  </a:lnTo>
                  <a:lnTo>
                    <a:pt x="15198" y="18534"/>
                  </a:lnTo>
                  <a:lnTo>
                    <a:pt x="15052" y="18680"/>
                  </a:lnTo>
                  <a:lnTo>
                    <a:pt x="14881" y="18802"/>
                  </a:lnTo>
                  <a:lnTo>
                    <a:pt x="14735" y="18900"/>
                  </a:lnTo>
                  <a:lnTo>
                    <a:pt x="14564" y="18924"/>
                  </a:lnTo>
                  <a:lnTo>
                    <a:pt x="1023" y="18924"/>
                  </a:lnTo>
                  <a:lnTo>
                    <a:pt x="1023" y="18924"/>
                  </a:lnTo>
                  <a:lnTo>
                    <a:pt x="853" y="18900"/>
                  </a:lnTo>
                  <a:lnTo>
                    <a:pt x="682" y="18802"/>
                  </a:lnTo>
                  <a:lnTo>
                    <a:pt x="512" y="18680"/>
                  </a:lnTo>
                  <a:lnTo>
                    <a:pt x="341" y="18534"/>
                  </a:lnTo>
                  <a:lnTo>
                    <a:pt x="219" y="18364"/>
                  </a:lnTo>
                  <a:lnTo>
                    <a:pt x="98" y="18169"/>
                  </a:lnTo>
                  <a:lnTo>
                    <a:pt x="25" y="17998"/>
                  </a:lnTo>
                  <a:lnTo>
                    <a:pt x="0" y="17828"/>
                  </a:lnTo>
                  <a:lnTo>
                    <a:pt x="0" y="877"/>
                  </a:lnTo>
                  <a:lnTo>
                    <a:pt x="0" y="877"/>
                  </a:lnTo>
                  <a:lnTo>
                    <a:pt x="25" y="706"/>
                  </a:lnTo>
                  <a:lnTo>
                    <a:pt x="98" y="560"/>
                  </a:lnTo>
                  <a:lnTo>
                    <a:pt x="195" y="414"/>
                  </a:lnTo>
                  <a:lnTo>
                    <a:pt x="341" y="268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28" y="24"/>
                  </a:lnTo>
                  <a:lnTo>
                    <a:pt x="97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0" name="Google Shape;534;p43">
              <a:extLst>
                <a:ext uri="{FF2B5EF4-FFF2-40B4-BE49-F238E27FC236}">
                  <a16:creationId xmlns:a16="http://schemas.microsoft.com/office/drawing/2014/main" id="{F674328D-6C48-314D-8345-7DBF082D09B2}"/>
                </a:ext>
              </a:extLst>
            </p:cNvPr>
            <p:cNvSpPr/>
            <p:nvPr/>
          </p:nvSpPr>
          <p:spPr>
            <a:xfrm>
              <a:off x="626775" y="9291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5101" y="3362"/>
                  </a:moveTo>
                  <a:lnTo>
                    <a:pt x="15101" y="17731"/>
                  </a:lnTo>
                  <a:lnTo>
                    <a:pt x="15101" y="17731"/>
                  </a:lnTo>
                  <a:lnTo>
                    <a:pt x="15077" y="17877"/>
                  </a:lnTo>
                  <a:lnTo>
                    <a:pt x="15028" y="18024"/>
                  </a:lnTo>
                  <a:lnTo>
                    <a:pt x="14979" y="18145"/>
                  </a:lnTo>
                  <a:lnTo>
                    <a:pt x="14882" y="18267"/>
                  </a:lnTo>
                  <a:lnTo>
                    <a:pt x="14760" y="18365"/>
                  </a:lnTo>
                  <a:lnTo>
                    <a:pt x="14614" y="18438"/>
                  </a:lnTo>
                  <a:lnTo>
                    <a:pt x="14468" y="18486"/>
                  </a:lnTo>
                  <a:lnTo>
                    <a:pt x="14322" y="18511"/>
                  </a:lnTo>
                  <a:lnTo>
                    <a:pt x="780" y="18511"/>
                  </a:lnTo>
                  <a:lnTo>
                    <a:pt x="780" y="18511"/>
                  </a:lnTo>
                  <a:lnTo>
                    <a:pt x="634" y="18486"/>
                  </a:lnTo>
                  <a:lnTo>
                    <a:pt x="488" y="18438"/>
                  </a:lnTo>
                  <a:lnTo>
                    <a:pt x="342" y="18365"/>
                  </a:lnTo>
                  <a:lnTo>
                    <a:pt x="220" y="18267"/>
                  </a:lnTo>
                  <a:lnTo>
                    <a:pt x="123" y="18145"/>
                  </a:lnTo>
                  <a:lnTo>
                    <a:pt x="74" y="18024"/>
                  </a:lnTo>
                  <a:lnTo>
                    <a:pt x="25" y="17877"/>
                  </a:lnTo>
                  <a:lnTo>
                    <a:pt x="1" y="17731"/>
                  </a:lnTo>
                  <a:lnTo>
                    <a:pt x="1" y="780"/>
                  </a:lnTo>
                  <a:lnTo>
                    <a:pt x="1" y="780"/>
                  </a:lnTo>
                  <a:lnTo>
                    <a:pt x="25" y="610"/>
                  </a:lnTo>
                  <a:lnTo>
                    <a:pt x="74" y="464"/>
                  </a:lnTo>
                  <a:lnTo>
                    <a:pt x="123" y="342"/>
                  </a:lnTo>
                  <a:lnTo>
                    <a:pt x="220" y="220"/>
                  </a:lnTo>
                  <a:lnTo>
                    <a:pt x="342" y="123"/>
                  </a:lnTo>
                  <a:lnTo>
                    <a:pt x="488" y="50"/>
                  </a:lnTo>
                  <a:lnTo>
                    <a:pt x="634" y="1"/>
                  </a:lnTo>
                  <a:lnTo>
                    <a:pt x="780" y="1"/>
                  </a:lnTo>
                  <a:lnTo>
                    <a:pt x="1174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1" name="Google Shape;535;p43">
              <a:extLst>
                <a:ext uri="{FF2B5EF4-FFF2-40B4-BE49-F238E27FC236}">
                  <a16:creationId xmlns:a16="http://schemas.microsoft.com/office/drawing/2014/main" id="{CEADA5D3-1C1C-6640-A5ED-322B1D3D04EF}"/>
                </a:ext>
              </a:extLst>
            </p:cNvPr>
            <p:cNvSpPr/>
            <p:nvPr/>
          </p:nvSpPr>
          <p:spPr>
            <a:xfrm>
              <a:off x="688900" y="1256150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2" name="Google Shape;536;p43">
              <a:extLst>
                <a:ext uri="{FF2B5EF4-FFF2-40B4-BE49-F238E27FC236}">
                  <a16:creationId xmlns:a16="http://schemas.microsoft.com/office/drawing/2014/main" id="{1A3C0119-E1D4-904C-897B-1C7DC1F2895C}"/>
                </a:ext>
              </a:extLst>
            </p:cNvPr>
            <p:cNvSpPr/>
            <p:nvPr/>
          </p:nvSpPr>
          <p:spPr>
            <a:xfrm>
              <a:off x="688900" y="1201350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3" name="Google Shape;537;p43">
              <a:extLst>
                <a:ext uri="{FF2B5EF4-FFF2-40B4-BE49-F238E27FC236}">
                  <a16:creationId xmlns:a16="http://schemas.microsoft.com/office/drawing/2014/main" id="{7EFAD7FF-B6D7-DE4D-B90E-B314604EE484}"/>
                </a:ext>
              </a:extLst>
            </p:cNvPr>
            <p:cNvSpPr/>
            <p:nvPr/>
          </p:nvSpPr>
          <p:spPr>
            <a:xfrm>
              <a:off x="688900" y="1145950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4" name="Google Shape;538;p43">
              <a:extLst>
                <a:ext uri="{FF2B5EF4-FFF2-40B4-BE49-F238E27FC236}">
                  <a16:creationId xmlns:a16="http://schemas.microsoft.com/office/drawing/2014/main" id="{90812977-35EA-D147-BF6B-F868ED9170D7}"/>
                </a:ext>
              </a:extLst>
            </p:cNvPr>
            <p:cNvSpPr/>
            <p:nvPr/>
          </p:nvSpPr>
          <p:spPr>
            <a:xfrm>
              <a:off x="688900" y="1090525"/>
              <a:ext cx="255750" cy="25"/>
            </a:xfrm>
            <a:custGeom>
              <a:avLst/>
              <a:gdLst/>
              <a:ahLst/>
              <a:cxnLst/>
              <a:rect l="l" t="t" r="r" b="b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5" name="Google Shape;539;p43">
              <a:extLst>
                <a:ext uri="{FF2B5EF4-FFF2-40B4-BE49-F238E27FC236}">
                  <a16:creationId xmlns:a16="http://schemas.microsoft.com/office/drawing/2014/main" id="{22C6735C-A030-FF43-8D3A-F77DCD1E2181}"/>
                </a:ext>
              </a:extLst>
            </p:cNvPr>
            <p:cNvSpPr/>
            <p:nvPr/>
          </p:nvSpPr>
          <p:spPr>
            <a:xfrm>
              <a:off x="920250" y="929175"/>
              <a:ext cx="84050" cy="84050"/>
            </a:xfrm>
            <a:custGeom>
              <a:avLst/>
              <a:gdLst/>
              <a:ahLst/>
              <a:cxnLst/>
              <a:rect l="l" t="t" r="r" b="b"/>
              <a:pathLst>
                <a:path w="3362" h="3362" fill="none" extrusionOk="0">
                  <a:moveTo>
                    <a:pt x="1" y="2582"/>
                  </a:moveTo>
                  <a:lnTo>
                    <a:pt x="1" y="1"/>
                  </a:lnTo>
                  <a:lnTo>
                    <a:pt x="3362" y="3362"/>
                  </a:lnTo>
                  <a:lnTo>
                    <a:pt x="780" y="3362"/>
                  </a:lnTo>
                  <a:lnTo>
                    <a:pt x="780" y="3362"/>
                  </a:lnTo>
                  <a:lnTo>
                    <a:pt x="610" y="3337"/>
                  </a:lnTo>
                  <a:lnTo>
                    <a:pt x="464" y="3289"/>
                  </a:lnTo>
                  <a:lnTo>
                    <a:pt x="342" y="3216"/>
                  </a:lnTo>
                  <a:lnTo>
                    <a:pt x="220" y="3118"/>
                  </a:lnTo>
                  <a:lnTo>
                    <a:pt x="123" y="3021"/>
                  </a:lnTo>
                  <a:lnTo>
                    <a:pt x="50" y="2875"/>
                  </a:lnTo>
                  <a:lnTo>
                    <a:pt x="1" y="2729"/>
                  </a:lnTo>
                  <a:lnTo>
                    <a:pt x="1" y="2582"/>
                  </a:lnTo>
                  <a:lnTo>
                    <a:pt x="1" y="258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496" name="Google Shape;540;p43">
            <a:extLst>
              <a:ext uri="{FF2B5EF4-FFF2-40B4-BE49-F238E27FC236}">
                <a16:creationId xmlns:a16="http://schemas.microsoft.com/office/drawing/2014/main" id="{5194285C-5F39-B340-9DE8-C6EF5D126D57}"/>
              </a:ext>
            </a:extLst>
          </p:cNvPr>
          <p:cNvGrpSpPr/>
          <p:nvPr/>
        </p:nvGrpSpPr>
        <p:grpSpPr>
          <a:xfrm>
            <a:off x="6705094" y="2428524"/>
            <a:ext cx="349060" cy="298882"/>
            <a:chOff x="1934025" y="1001650"/>
            <a:chExt cx="415300" cy="355600"/>
          </a:xfrm>
        </p:grpSpPr>
        <p:sp>
          <p:nvSpPr>
            <p:cNvPr id="497" name="Google Shape;541;p43">
              <a:extLst>
                <a:ext uri="{FF2B5EF4-FFF2-40B4-BE49-F238E27FC236}">
                  <a16:creationId xmlns:a16="http://schemas.microsoft.com/office/drawing/2014/main" id="{ADF0FE89-1FC7-6F4A-8C40-A74D0187B9FD}"/>
                </a:ext>
              </a:extLst>
            </p:cNvPr>
            <p:cNvSpPr/>
            <p:nvPr/>
          </p:nvSpPr>
          <p:spPr>
            <a:xfrm>
              <a:off x="1934025" y="1303650"/>
              <a:ext cx="207650" cy="53600"/>
            </a:xfrm>
            <a:custGeom>
              <a:avLst/>
              <a:gdLst/>
              <a:ahLst/>
              <a:cxnLst/>
              <a:rect l="l" t="t" r="r" b="b"/>
              <a:pathLst>
                <a:path w="8306" h="2144" fill="none" extrusionOk="0">
                  <a:moveTo>
                    <a:pt x="1" y="0"/>
                  </a:moveTo>
                  <a:lnTo>
                    <a:pt x="1" y="487"/>
                  </a:lnTo>
                  <a:lnTo>
                    <a:pt x="1" y="487"/>
                  </a:lnTo>
                  <a:lnTo>
                    <a:pt x="25" y="633"/>
                  </a:lnTo>
                  <a:lnTo>
                    <a:pt x="74" y="755"/>
                  </a:lnTo>
                  <a:lnTo>
                    <a:pt x="147" y="853"/>
                  </a:lnTo>
                  <a:lnTo>
                    <a:pt x="245" y="950"/>
                  </a:lnTo>
                  <a:lnTo>
                    <a:pt x="245" y="950"/>
                  </a:lnTo>
                  <a:lnTo>
                    <a:pt x="391" y="1023"/>
                  </a:lnTo>
                  <a:lnTo>
                    <a:pt x="561" y="1047"/>
                  </a:lnTo>
                  <a:lnTo>
                    <a:pt x="561" y="1047"/>
                  </a:lnTo>
                  <a:lnTo>
                    <a:pt x="732" y="1023"/>
                  </a:lnTo>
                  <a:lnTo>
                    <a:pt x="732" y="1023"/>
                  </a:lnTo>
                  <a:lnTo>
                    <a:pt x="1292" y="853"/>
                  </a:lnTo>
                  <a:lnTo>
                    <a:pt x="1657" y="780"/>
                  </a:lnTo>
                  <a:lnTo>
                    <a:pt x="2071" y="682"/>
                  </a:lnTo>
                  <a:lnTo>
                    <a:pt x="2534" y="609"/>
                  </a:lnTo>
                  <a:lnTo>
                    <a:pt x="3021" y="560"/>
                  </a:lnTo>
                  <a:lnTo>
                    <a:pt x="3581" y="512"/>
                  </a:lnTo>
                  <a:lnTo>
                    <a:pt x="4166" y="487"/>
                  </a:lnTo>
                  <a:lnTo>
                    <a:pt x="4166" y="487"/>
                  </a:lnTo>
                  <a:lnTo>
                    <a:pt x="4604" y="512"/>
                  </a:lnTo>
                  <a:lnTo>
                    <a:pt x="5018" y="536"/>
                  </a:lnTo>
                  <a:lnTo>
                    <a:pt x="5408" y="609"/>
                  </a:lnTo>
                  <a:lnTo>
                    <a:pt x="5773" y="682"/>
                  </a:lnTo>
                  <a:lnTo>
                    <a:pt x="6114" y="780"/>
                  </a:lnTo>
                  <a:lnTo>
                    <a:pt x="6431" y="877"/>
                  </a:lnTo>
                  <a:lnTo>
                    <a:pt x="6699" y="999"/>
                  </a:lnTo>
                  <a:lnTo>
                    <a:pt x="6966" y="1120"/>
                  </a:lnTo>
                  <a:lnTo>
                    <a:pt x="7186" y="1242"/>
                  </a:lnTo>
                  <a:lnTo>
                    <a:pt x="7405" y="1388"/>
                  </a:lnTo>
                  <a:lnTo>
                    <a:pt x="7770" y="1656"/>
                  </a:lnTo>
                  <a:lnTo>
                    <a:pt x="8062" y="1924"/>
                  </a:lnTo>
                  <a:lnTo>
                    <a:pt x="8306" y="214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8" name="Google Shape;542;p43">
              <a:extLst>
                <a:ext uri="{FF2B5EF4-FFF2-40B4-BE49-F238E27FC236}">
                  <a16:creationId xmlns:a16="http://schemas.microsoft.com/office/drawing/2014/main" id="{2A65E499-151C-644A-A88E-C23A757784BF}"/>
                </a:ext>
              </a:extLst>
            </p:cNvPr>
            <p:cNvSpPr/>
            <p:nvPr/>
          </p:nvSpPr>
          <p:spPr>
            <a:xfrm>
              <a:off x="2141650" y="1303650"/>
              <a:ext cx="207675" cy="53600"/>
            </a:xfrm>
            <a:custGeom>
              <a:avLst/>
              <a:gdLst/>
              <a:ahLst/>
              <a:cxnLst/>
              <a:rect l="l" t="t" r="r" b="b"/>
              <a:pathLst>
                <a:path w="8307" h="2144" fill="none" extrusionOk="0">
                  <a:moveTo>
                    <a:pt x="1" y="2143"/>
                  </a:moveTo>
                  <a:lnTo>
                    <a:pt x="1" y="2143"/>
                  </a:lnTo>
                  <a:lnTo>
                    <a:pt x="245" y="1924"/>
                  </a:lnTo>
                  <a:lnTo>
                    <a:pt x="537" y="1656"/>
                  </a:lnTo>
                  <a:lnTo>
                    <a:pt x="902" y="1388"/>
                  </a:lnTo>
                  <a:lnTo>
                    <a:pt x="1121" y="1242"/>
                  </a:lnTo>
                  <a:lnTo>
                    <a:pt x="1341" y="1120"/>
                  </a:lnTo>
                  <a:lnTo>
                    <a:pt x="1608" y="999"/>
                  </a:lnTo>
                  <a:lnTo>
                    <a:pt x="1876" y="877"/>
                  </a:lnTo>
                  <a:lnTo>
                    <a:pt x="2193" y="780"/>
                  </a:lnTo>
                  <a:lnTo>
                    <a:pt x="2534" y="682"/>
                  </a:lnTo>
                  <a:lnTo>
                    <a:pt x="2899" y="609"/>
                  </a:lnTo>
                  <a:lnTo>
                    <a:pt x="3289" y="536"/>
                  </a:lnTo>
                  <a:lnTo>
                    <a:pt x="3703" y="512"/>
                  </a:lnTo>
                  <a:lnTo>
                    <a:pt x="4141" y="487"/>
                  </a:lnTo>
                  <a:lnTo>
                    <a:pt x="4141" y="487"/>
                  </a:lnTo>
                  <a:lnTo>
                    <a:pt x="4726" y="512"/>
                  </a:lnTo>
                  <a:lnTo>
                    <a:pt x="5286" y="560"/>
                  </a:lnTo>
                  <a:lnTo>
                    <a:pt x="5773" y="609"/>
                  </a:lnTo>
                  <a:lnTo>
                    <a:pt x="6236" y="682"/>
                  </a:lnTo>
                  <a:lnTo>
                    <a:pt x="6650" y="780"/>
                  </a:lnTo>
                  <a:lnTo>
                    <a:pt x="7015" y="853"/>
                  </a:lnTo>
                  <a:lnTo>
                    <a:pt x="7575" y="1023"/>
                  </a:lnTo>
                  <a:lnTo>
                    <a:pt x="7575" y="1023"/>
                  </a:lnTo>
                  <a:lnTo>
                    <a:pt x="7746" y="1047"/>
                  </a:lnTo>
                  <a:lnTo>
                    <a:pt x="7746" y="1047"/>
                  </a:lnTo>
                  <a:lnTo>
                    <a:pt x="7916" y="1023"/>
                  </a:lnTo>
                  <a:lnTo>
                    <a:pt x="8062" y="950"/>
                  </a:lnTo>
                  <a:lnTo>
                    <a:pt x="8062" y="950"/>
                  </a:lnTo>
                  <a:lnTo>
                    <a:pt x="8160" y="853"/>
                  </a:lnTo>
                  <a:lnTo>
                    <a:pt x="8233" y="755"/>
                  </a:lnTo>
                  <a:lnTo>
                    <a:pt x="8282" y="633"/>
                  </a:lnTo>
                  <a:lnTo>
                    <a:pt x="8306" y="487"/>
                  </a:lnTo>
                  <a:lnTo>
                    <a:pt x="8306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499" name="Google Shape;543;p43">
              <a:extLst>
                <a:ext uri="{FF2B5EF4-FFF2-40B4-BE49-F238E27FC236}">
                  <a16:creationId xmlns:a16="http://schemas.microsoft.com/office/drawing/2014/main" id="{488E25B0-F760-9F47-B71B-12F785CB8917}"/>
                </a:ext>
              </a:extLst>
            </p:cNvPr>
            <p:cNvSpPr/>
            <p:nvPr/>
          </p:nvSpPr>
          <p:spPr>
            <a:xfrm>
              <a:off x="1934025" y="1001650"/>
              <a:ext cx="207650" cy="331250"/>
            </a:xfrm>
            <a:custGeom>
              <a:avLst/>
              <a:gdLst/>
              <a:ahLst/>
              <a:cxnLst/>
              <a:rect l="l" t="t" r="r" b="b"/>
              <a:pathLst>
                <a:path w="8306" h="13250" fill="none" extrusionOk="0">
                  <a:moveTo>
                    <a:pt x="8306" y="2192"/>
                  </a:moveTo>
                  <a:lnTo>
                    <a:pt x="8306" y="13249"/>
                  </a:lnTo>
                  <a:lnTo>
                    <a:pt x="8306" y="13249"/>
                  </a:lnTo>
                  <a:lnTo>
                    <a:pt x="8062" y="13030"/>
                  </a:lnTo>
                  <a:lnTo>
                    <a:pt x="7770" y="12762"/>
                  </a:lnTo>
                  <a:lnTo>
                    <a:pt x="7405" y="12494"/>
                  </a:lnTo>
                  <a:lnTo>
                    <a:pt x="7186" y="12348"/>
                  </a:lnTo>
                  <a:lnTo>
                    <a:pt x="6966" y="12226"/>
                  </a:lnTo>
                  <a:lnTo>
                    <a:pt x="6699" y="12105"/>
                  </a:lnTo>
                  <a:lnTo>
                    <a:pt x="6431" y="11983"/>
                  </a:lnTo>
                  <a:lnTo>
                    <a:pt x="6114" y="11885"/>
                  </a:lnTo>
                  <a:lnTo>
                    <a:pt x="5773" y="11788"/>
                  </a:lnTo>
                  <a:lnTo>
                    <a:pt x="5408" y="11715"/>
                  </a:lnTo>
                  <a:lnTo>
                    <a:pt x="5018" y="11642"/>
                  </a:lnTo>
                  <a:lnTo>
                    <a:pt x="4604" y="11617"/>
                  </a:lnTo>
                  <a:lnTo>
                    <a:pt x="4166" y="11593"/>
                  </a:lnTo>
                  <a:lnTo>
                    <a:pt x="4166" y="11593"/>
                  </a:lnTo>
                  <a:lnTo>
                    <a:pt x="3581" y="11617"/>
                  </a:lnTo>
                  <a:lnTo>
                    <a:pt x="3021" y="11666"/>
                  </a:lnTo>
                  <a:lnTo>
                    <a:pt x="2534" y="11715"/>
                  </a:lnTo>
                  <a:lnTo>
                    <a:pt x="2071" y="11788"/>
                  </a:lnTo>
                  <a:lnTo>
                    <a:pt x="1657" y="11885"/>
                  </a:lnTo>
                  <a:lnTo>
                    <a:pt x="1292" y="11958"/>
                  </a:lnTo>
                  <a:lnTo>
                    <a:pt x="732" y="12129"/>
                  </a:lnTo>
                  <a:lnTo>
                    <a:pt x="732" y="12129"/>
                  </a:lnTo>
                  <a:lnTo>
                    <a:pt x="561" y="12153"/>
                  </a:lnTo>
                  <a:lnTo>
                    <a:pt x="561" y="12153"/>
                  </a:lnTo>
                  <a:lnTo>
                    <a:pt x="391" y="12129"/>
                  </a:lnTo>
                  <a:lnTo>
                    <a:pt x="245" y="12056"/>
                  </a:lnTo>
                  <a:lnTo>
                    <a:pt x="245" y="12056"/>
                  </a:lnTo>
                  <a:lnTo>
                    <a:pt x="147" y="11958"/>
                  </a:lnTo>
                  <a:lnTo>
                    <a:pt x="74" y="11861"/>
                  </a:lnTo>
                  <a:lnTo>
                    <a:pt x="25" y="11739"/>
                  </a:lnTo>
                  <a:lnTo>
                    <a:pt x="1" y="11593"/>
                  </a:lnTo>
                  <a:lnTo>
                    <a:pt x="1" y="1656"/>
                  </a:lnTo>
                  <a:lnTo>
                    <a:pt x="1" y="1656"/>
                  </a:lnTo>
                  <a:lnTo>
                    <a:pt x="25" y="1534"/>
                  </a:lnTo>
                  <a:lnTo>
                    <a:pt x="50" y="1437"/>
                  </a:lnTo>
                  <a:lnTo>
                    <a:pt x="123" y="1315"/>
                  </a:lnTo>
                  <a:lnTo>
                    <a:pt x="196" y="1242"/>
                  </a:lnTo>
                  <a:lnTo>
                    <a:pt x="196" y="1242"/>
                  </a:lnTo>
                  <a:lnTo>
                    <a:pt x="342" y="1120"/>
                  </a:lnTo>
                  <a:lnTo>
                    <a:pt x="512" y="974"/>
                  </a:lnTo>
                  <a:lnTo>
                    <a:pt x="926" y="755"/>
                  </a:lnTo>
                  <a:lnTo>
                    <a:pt x="1389" y="536"/>
                  </a:lnTo>
                  <a:lnTo>
                    <a:pt x="1901" y="341"/>
                  </a:lnTo>
                  <a:lnTo>
                    <a:pt x="2461" y="195"/>
                  </a:lnTo>
                  <a:lnTo>
                    <a:pt x="3021" y="73"/>
                  </a:lnTo>
                  <a:lnTo>
                    <a:pt x="3581" y="24"/>
                  </a:lnTo>
                  <a:lnTo>
                    <a:pt x="4166" y="0"/>
                  </a:lnTo>
                  <a:lnTo>
                    <a:pt x="4166" y="0"/>
                  </a:lnTo>
                  <a:lnTo>
                    <a:pt x="4531" y="0"/>
                  </a:lnTo>
                  <a:lnTo>
                    <a:pt x="4872" y="49"/>
                  </a:lnTo>
                  <a:lnTo>
                    <a:pt x="5213" y="98"/>
                  </a:lnTo>
                  <a:lnTo>
                    <a:pt x="5530" y="171"/>
                  </a:lnTo>
                  <a:lnTo>
                    <a:pt x="5822" y="268"/>
                  </a:lnTo>
                  <a:lnTo>
                    <a:pt x="6114" y="365"/>
                  </a:lnTo>
                  <a:lnTo>
                    <a:pt x="6358" y="487"/>
                  </a:lnTo>
                  <a:lnTo>
                    <a:pt x="6626" y="609"/>
                  </a:lnTo>
                  <a:lnTo>
                    <a:pt x="7064" y="901"/>
                  </a:lnTo>
                  <a:lnTo>
                    <a:pt x="7429" y="1169"/>
                  </a:lnTo>
                  <a:lnTo>
                    <a:pt x="7746" y="1437"/>
                  </a:lnTo>
                  <a:lnTo>
                    <a:pt x="8014" y="1681"/>
                  </a:lnTo>
                  <a:lnTo>
                    <a:pt x="8014" y="1681"/>
                  </a:lnTo>
                  <a:lnTo>
                    <a:pt x="8136" y="1802"/>
                  </a:lnTo>
                  <a:lnTo>
                    <a:pt x="8136" y="1802"/>
                  </a:lnTo>
                  <a:lnTo>
                    <a:pt x="8209" y="1875"/>
                  </a:lnTo>
                  <a:lnTo>
                    <a:pt x="8257" y="1973"/>
                  </a:lnTo>
                  <a:lnTo>
                    <a:pt x="8306" y="2095"/>
                  </a:lnTo>
                  <a:lnTo>
                    <a:pt x="8306" y="2192"/>
                  </a:lnTo>
                  <a:lnTo>
                    <a:pt x="8306" y="219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00" name="Google Shape;544;p43">
              <a:extLst>
                <a:ext uri="{FF2B5EF4-FFF2-40B4-BE49-F238E27FC236}">
                  <a16:creationId xmlns:a16="http://schemas.microsoft.com/office/drawing/2014/main" id="{7767419A-1CCB-CC4A-9B58-64A78028647A}"/>
                </a:ext>
              </a:extLst>
            </p:cNvPr>
            <p:cNvSpPr/>
            <p:nvPr/>
          </p:nvSpPr>
          <p:spPr>
            <a:xfrm>
              <a:off x="2141650" y="1001650"/>
              <a:ext cx="207675" cy="331250"/>
            </a:xfrm>
            <a:custGeom>
              <a:avLst/>
              <a:gdLst/>
              <a:ahLst/>
              <a:cxnLst/>
              <a:rect l="l" t="t" r="r" b="b"/>
              <a:pathLst>
                <a:path w="8307" h="13250" fill="none" extrusionOk="0">
                  <a:moveTo>
                    <a:pt x="1" y="2192"/>
                  </a:moveTo>
                  <a:lnTo>
                    <a:pt x="1" y="13249"/>
                  </a:lnTo>
                  <a:lnTo>
                    <a:pt x="1" y="13249"/>
                  </a:lnTo>
                  <a:lnTo>
                    <a:pt x="245" y="13030"/>
                  </a:lnTo>
                  <a:lnTo>
                    <a:pt x="537" y="12762"/>
                  </a:lnTo>
                  <a:lnTo>
                    <a:pt x="902" y="12494"/>
                  </a:lnTo>
                  <a:lnTo>
                    <a:pt x="1121" y="12348"/>
                  </a:lnTo>
                  <a:lnTo>
                    <a:pt x="1341" y="12226"/>
                  </a:lnTo>
                  <a:lnTo>
                    <a:pt x="1608" y="12105"/>
                  </a:lnTo>
                  <a:lnTo>
                    <a:pt x="1876" y="11983"/>
                  </a:lnTo>
                  <a:lnTo>
                    <a:pt x="2193" y="11885"/>
                  </a:lnTo>
                  <a:lnTo>
                    <a:pt x="2534" y="11788"/>
                  </a:lnTo>
                  <a:lnTo>
                    <a:pt x="2899" y="11715"/>
                  </a:lnTo>
                  <a:lnTo>
                    <a:pt x="3289" y="11642"/>
                  </a:lnTo>
                  <a:lnTo>
                    <a:pt x="3703" y="11617"/>
                  </a:lnTo>
                  <a:lnTo>
                    <a:pt x="4141" y="11593"/>
                  </a:lnTo>
                  <a:lnTo>
                    <a:pt x="4141" y="11593"/>
                  </a:lnTo>
                  <a:lnTo>
                    <a:pt x="4726" y="11617"/>
                  </a:lnTo>
                  <a:lnTo>
                    <a:pt x="5286" y="11666"/>
                  </a:lnTo>
                  <a:lnTo>
                    <a:pt x="5773" y="11715"/>
                  </a:lnTo>
                  <a:lnTo>
                    <a:pt x="6236" y="11788"/>
                  </a:lnTo>
                  <a:lnTo>
                    <a:pt x="6650" y="11885"/>
                  </a:lnTo>
                  <a:lnTo>
                    <a:pt x="7015" y="11958"/>
                  </a:lnTo>
                  <a:lnTo>
                    <a:pt x="7575" y="12129"/>
                  </a:lnTo>
                  <a:lnTo>
                    <a:pt x="7575" y="12129"/>
                  </a:lnTo>
                  <a:lnTo>
                    <a:pt x="7746" y="12153"/>
                  </a:lnTo>
                  <a:lnTo>
                    <a:pt x="7746" y="12153"/>
                  </a:lnTo>
                  <a:lnTo>
                    <a:pt x="7916" y="12129"/>
                  </a:lnTo>
                  <a:lnTo>
                    <a:pt x="8062" y="12056"/>
                  </a:lnTo>
                  <a:lnTo>
                    <a:pt x="8062" y="12056"/>
                  </a:lnTo>
                  <a:lnTo>
                    <a:pt x="8160" y="11958"/>
                  </a:lnTo>
                  <a:lnTo>
                    <a:pt x="8233" y="11861"/>
                  </a:lnTo>
                  <a:lnTo>
                    <a:pt x="8282" y="11739"/>
                  </a:lnTo>
                  <a:lnTo>
                    <a:pt x="8306" y="11593"/>
                  </a:lnTo>
                  <a:lnTo>
                    <a:pt x="8306" y="1656"/>
                  </a:lnTo>
                  <a:lnTo>
                    <a:pt x="8306" y="1656"/>
                  </a:lnTo>
                  <a:lnTo>
                    <a:pt x="8282" y="1534"/>
                  </a:lnTo>
                  <a:lnTo>
                    <a:pt x="8257" y="1437"/>
                  </a:lnTo>
                  <a:lnTo>
                    <a:pt x="8184" y="1315"/>
                  </a:lnTo>
                  <a:lnTo>
                    <a:pt x="8111" y="1242"/>
                  </a:lnTo>
                  <a:lnTo>
                    <a:pt x="8111" y="1242"/>
                  </a:lnTo>
                  <a:lnTo>
                    <a:pt x="7965" y="1120"/>
                  </a:lnTo>
                  <a:lnTo>
                    <a:pt x="7795" y="974"/>
                  </a:lnTo>
                  <a:lnTo>
                    <a:pt x="7381" y="755"/>
                  </a:lnTo>
                  <a:lnTo>
                    <a:pt x="6918" y="536"/>
                  </a:lnTo>
                  <a:lnTo>
                    <a:pt x="6406" y="341"/>
                  </a:lnTo>
                  <a:lnTo>
                    <a:pt x="5846" y="195"/>
                  </a:lnTo>
                  <a:lnTo>
                    <a:pt x="5286" y="73"/>
                  </a:lnTo>
                  <a:lnTo>
                    <a:pt x="4726" y="24"/>
                  </a:lnTo>
                  <a:lnTo>
                    <a:pt x="4141" y="0"/>
                  </a:lnTo>
                  <a:lnTo>
                    <a:pt x="4141" y="0"/>
                  </a:lnTo>
                  <a:lnTo>
                    <a:pt x="3776" y="0"/>
                  </a:lnTo>
                  <a:lnTo>
                    <a:pt x="3435" y="49"/>
                  </a:lnTo>
                  <a:lnTo>
                    <a:pt x="3094" y="98"/>
                  </a:lnTo>
                  <a:lnTo>
                    <a:pt x="2777" y="171"/>
                  </a:lnTo>
                  <a:lnTo>
                    <a:pt x="2485" y="268"/>
                  </a:lnTo>
                  <a:lnTo>
                    <a:pt x="2193" y="365"/>
                  </a:lnTo>
                  <a:lnTo>
                    <a:pt x="1949" y="487"/>
                  </a:lnTo>
                  <a:lnTo>
                    <a:pt x="1681" y="609"/>
                  </a:lnTo>
                  <a:lnTo>
                    <a:pt x="1243" y="901"/>
                  </a:lnTo>
                  <a:lnTo>
                    <a:pt x="878" y="1169"/>
                  </a:lnTo>
                  <a:lnTo>
                    <a:pt x="561" y="1437"/>
                  </a:lnTo>
                  <a:lnTo>
                    <a:pt x="293" y="1681"/>
                  </a:lnTo>
                  <a:lnTo>
                    <a:pt x="293" y="1681"/>
                  </a:lnTo>
                  <a:lnTo>
                    <a:pt x="171" y="1802"/>
                  </a:lnTo>
                  <a:lnTo>
                    <a:pt x="171" y="1802"/>
                  </a:lnTo>
                  <a:lnTo>
                    <a:pt x="98" y="1875"/>
                  </a:lnTo>
                  <a:lnTo>
                    <a:pt x="50" y="1973"/>
                  </a:lnTo>
                  <a:lnTo>
                    <a:pt x="1" y="2095"/>
                  </a:lnTo>
                  <a:lnTo>
                    <a:pt x="1" y="2192"/>
                  </a:lnTo>
                  <a:lnTo>
                    <a:pt x="1" y="219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501" name="Google Shape;545;p43">
            <a:extLst>
              <a:ext uri="{FF2B5EF4-FFF2-40B4-BE49-F238E27FC236}">
                <a16:creationId xmlns:a16="http://schemas.microsoft.com/office/drawing/2014/main" id="{A4102966-AB18-0743-B6C6-FF72CE78EBB8}"/>
              </a:ext>
            </a:extLst>
          </p:cNvPr>
          <p:cNvSpPr/>
          <p:nvPr/>
        </p:nvSpPr>
        <p:spPr>
          <a:xfrm>
            <a:off x="7269153" y="2403466"/>
            <a:ext cx="351077" cy="349039"/>
          </a:xfrm>
          <a:custGeom>
            <a:avLst/>
            <a:gdLst/>
            <a:ahLst/>
            <a:cxnLst/>
            <a:rect l="l" t="t" r="r" b="b"/>
            <a:pathLst>
              <a:path w="16708" h="16611" fill="none" extrusionOk="0">
                <a:moveTo>
                  <a:pt x="414" y="8842"/>
                </a:moveTo>
                <a:lnTo>
                  <a:pt x="8403" y="1048"/>
                </a:lnTo>
                <a:lnTo>
                  <a:pt x="8403" y="1048"/>
                </a:lnTo>
                <a:lnTo>
                  <a:pt x="8500" y="951"/>
                </a:lnTo>
                <a:lnTo>
                  <a:pt x="8597" y="829"/>
                </a:lnTo>
                <a:lnTo>
                  <a:pt x="8865" y="658"/>
                </a:lnTo>
                <a:lnTo>
                  <a:pt x="9158" y="488"/>
                </a:lnTo>
                <a:lnTo>
                  <a:pt x="9450" y="317"/>
                </a:lnTo>
                <a:lnTo>
                  <a:pt x="9450" y="317"/>
                </a:lnTo>
                <a:lnTo>
                  <a:pt x="9839" y="171"/>
                </a:lnTo>
                <a:lnTo>
                  <a:pt x="10180" y="74"/>
                </a:lnTo>
                <a:lnTo>
                  <a:pt x="10497" y="25"/>
                </a:lnTo>
                <a:lnTo>
                  <a:pt x="10814" y="1"/>
                </a:lnTo>
                <a:lnTo>
                  <a:pt x="15344" y="1"/>
                </a:lnTo>
                <a:lnTo>
                  <a:pt x="15344" y="1"/>
                </a:lnTo>
                <a:lnTo>
                  <a:pt x="15465" y="1"/>
                </a:lnTo>
                <a:lnTo>
                  <a:pt x="15587" y="49"/>
                </a:lnTo>
                <a:lnTo>
                  <a:pt x="15855" y="122"/>
                </a:lnTo>
                <a:lnTo>
                  <a:pt x="16099" y="269"/>
                </a:lnTo>
                <a:lnTo>
                  <a:pt x="16294" y="415"/>
                </a:lnTo>
                <a:lnTo>
                  <a:pt x="16294" y="415"/>
                </a:lnTo>
                <a:lnTo>
                  <a:pt x="16391" y="537"/>
                </a:lnTo>
                <a:lnTo>
                  <a:pt x="16488" y="658"/>
                </a:lnTo>
                <a:lnTo>
                  <a:pt x="16561" y="780"/>
                </a:lnTo>
                <a:lnTo>
                  <a:pt x="16610" y="902"/>
                </a:lnTo>
                <a:lnTo>
                  <a:pt x="16659" y="1048"/>
                </a:lnTo>
                <a:lnTo>
                  <a:pt x="16683" y="1170"/>
                </a:lnTo>
                <a:lnTo>
                  <a:pt x="16708" y="1486"/>
                </a:lnTo>
                <a:lnTo>
                  <a:pt x="16708" y="5992"/>
                </a:lnTo>
                <a:lnTo>
                  <a:pt x="16708" y="5992"/>
                </a:lnTo>
                <a:lnTo>
                  <a:pt x="16683" y="6309"/>
                </a:lnTo>
                <a:lnTo>
                  <a:pt x="16635" y="6625"/>
                </a:lnTo>
                <a:lnTo>
                  <a:pt x="16537" y="6942"/>
                </a:lnTo>
                <a:lnTo>
                  <a:pt x="16391" y="7258"/>
                </a:lnTo>
                <a:lnTo>
                  <a:pt x="16391" y="7258"/>
                </a:lnTo>
                <a:lnTo>
                  <a:pt x="16342" y="7453"/>
                </a:lnTo>
                <a:lnTo>
                  <a:pt x="16294" y="7624"/>
                </a:lnTo>
                <a:lnTo>
                  <a:pt x="16196" y="7770"/>
                </a:lnTo>
                <a:lnTo>
                  <a:pt x="16123" y="7916"/>
                </a:lnTo>
                <a:lnTo>
                  <a:pt x="15928" y="8160"/>
                </a:lnTo>
                <a:lnTo>
                  <a:pt x="15758" y="8403"/>
                </a:lnTo>
                <a:lnTo>
                  <a:pt x="7891" y="16197"/>
                </a:lnTo>
                <a:lnTo>
                  <a:pt x="7891" y="16197"/>
                </a:lnTo>
                <a:lnTo>
                  <a:pt x="7794" y="16294"/>
                </a:lnTo>
                <a:lnTo>
                  <a:pt x="7696" y="16392"/>
                </a:lnTo>
                <a:lnTo>
                  <a:pt x="7574" y="16465"/>
                </a:lnTo>
                <a:lnTo>
                  <a:pt x="7453" y="16513"/>
                </a:lnTo>
                <a:lnTo>
                  <a:pt x="7185" y="16586"/>
                </a:lnTo>
                <a:lnTo>
                  <a:pt x="6941" y="16611"/>
                </a:lnTo>
                <a:lnTo>
                  <a:pt x="6941" y="16611"/>
                </a:lnTo>
                <a:lnTo>
                  <a:pt x="6649" y="16586"/>
                </a:lnTo>
                <a:lnTo>
                  <a:pt x="6503" y="16562"/>
                </a:lnTo>
                <a:lnTo>
                  <a:pt x="6381" y="16513"/>
                </a:lnTo>
                <a:lnTo>
                  <a:pt x="6235" y="16465"/>
                </a:lnTo>
                <a:lnTo>
                  <a:pt x="6113" y="16392"/>
                </a:lnTo>
                <a:lnTo>
                  <a:pt x="5991" y="16294"/>
                </a:lnTo>
                <a:lnTo>
                  <a:pt x="5894" y="16197"/>
                </a:lnTo>
                <a:lnTo>
                  <a:pt x="414" y="10839"/>
                </a:lnTo>
                <a:lnTo>
                  <a:pt x="414" y="10839"/>
                </a:lnTo>
                <a:lnTo>
                  <a:pt x="268" y="10595"/>
                </a:lnTo>
                <a:lnTo>
                  <a:pt x="122" y="10352"/>
                </a:lnTo>
                <a:lnTo>
                  <a:pt x="24" y="10108"/>
                </a:lnTo>
                <a:lnTo>
                  <a:pt x="0" y="10011"/>
                </a:lnTo>
                <a:lnTo>
                  <a:pt x="0" y="9889"/>
                </a:lnTo>
                <a:lnTo>
                  <a:pt x="0" y="9889"/>
                </a:lnTo>
                <a:lnTo>
                  <a:pt x="0" y="9718"/>
                </a:lnTo>
                <a:lnTo>
                  <a:pt x="24" y="9597"/>
                </a:lnTo>
                <a:lnTo>
                  <a:pt x="122" y="9329"/>
                </a:lnTo>
                <a:lnTo>
                  <a:pt x="268" y="9061"/>
                </a:lnTo>
                <a:lnTo>
                  <a:pt x="414" y="8842"/>
                </a:lnTo>
                <a:lnTo>
                  <a:pt x="414" y="8842"/>
                </a:lnTo>
                <a:close/>
                <a:moveTo>
                  <a:pt x="12519" y="4190"/>
                </a:moveTo>
                <a:lnTo>
                  <a:pt x="12519" y="4190"/>
                </a:lnTo>
                <a:lnTo>
                  <a:pt x="12689" y="4336"/>
                </a:lnTo>
                <a:lnTo>
                  <a:pt x="12859" y="4433"/>
                </a:lnTo>
                <a:lnTo>
                  <a:pt x="13030" y="4482"/>
                </a:lnTo>
                <a:lnTo>
                  <a:pt x="13249" y="4482"/>
                </a:lnTo>
                <a:lnTo>
                  <a:pt x="13249" y="4482"/>
                </a:lnTo>
                <a:lnTo>
                  <a:pt x="13444" y="4482"/>
                </a:lnTo>
                <a:lnTo>
                  <a:pt x="13615" y="4433"/>
                </a:lnTo>
                <a:lnTo>
                  <a:pt x="13761" y="4336"/>
                </a:lnTo>
                <a:lnTo>
                  <a:pt x="13882" y="4190"/>
                </a:lnTo>
                <a:lnTo>
                  <a:pt x="13882" y="4190"/>
                </a:lnTo>
                <a:lnTo>
                  <a:pt x="14029" y="4044"/>
                </a:lnTo>
                <a:lnTo>
                  <a:pt x="14102" y="3873"/>
                </a:lnTo>
                <a:lnTo>
                  <a:pt x="14150" y="3727"/>
                </a:lnTo>
                <a:lnTo>
                  <a:pt x="14175" y="3557"/>
                </a:lnTo>
                <a:lnTo>
                  <a:pt x="14175" y="3557"/>
                </a:lnTo>
                <a:lnTo>
                  <a:pt x="14150" y="3362"/>
                </a:lnTo>
                <a:lnTo>
                  <a:pt x="14102" y="3167"/>
                </a:lnTo>
                <a:lnTo>
                  <a:pt x="14029" y="2996"/>
                </a:lnTo>
                <a:lnTo>
                  <a:pt x="13882" y="2850"/>
                </a:lnTo>
                <a:lnTo>
                  <a:pt x="13882" y="2850"/>
                </a:lnTo>
                <a:lnTo>
                  <a:pt x="13761" y="2728"/>
                </a:lnTo>
                <a:lnTo>
                  <a:pt x="13615" y="2655"/>
                </a:lnTo>
                <a:lnTo>
                  <a:pt x="13444" y="2582"/>
                </a:lnTo>
                <a:lnTo>
                  <a:pt x="13249" y="2558"/>
                </a:lnTo>
                <a:lnTo>
                  <a:pt x="13249" y="2558"/>
                </a:lnTo>
                <a:lnTo>
                  <a:pt x="13030" y="2582"/>
                </a:lnTo>
                <a:lnTo>
                  <a:pt x="12859" y="2655"/>
                </a:lnTo>
                <a:lnTo>
                  <a:pt x="12689" y="2728"/>
                </a:lnTo>
                <a:lnTo>
                  <a:pt x="12519" y="2850"/>
                </a:lnTo>
                <a:lnTo>
                  <a:pt x="12519" y="2850"/>
                </a:lnTo>
                <a:lnTo>
                  <a:pt x="12445" y="2996"/>
                </a:lnTo>
                <a:lnTo>
                  <a:pt x="12372" y="3167"/>
                </a:lnTo>
                <a:lnTo>
                  <a:pt x="12324" y="3362"/>
                </a:lnTo>
                <a:lnTo>
                  <a:pt x="12324" y="3557"/>
                </a:lnTo>
                <a:lnTo>
                  <a:pt x="12324" y="3557"/>
                </a:lnTo>
                <a:lnTo>
                  <a:pt x="12324" y="3727"/>
                </a:lnTo>
                <a:lnTo>
                  <a:pt x="12372" y="3873"/>
                </a:lnTo>
                <a:lnTo>
                  <a:pt x="12445" y="4044"/>
                </a:lnTo>
                <a:lnTo>
                  <a:pt x="12519" y="4190"/>
                </a:lnTo>
                <a:lnTo>
                  <a:pt x="12519" y="4190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502" name="Google Shape;546;p43">
            <a:extLst>
              <a:ext uri="{FF2B5EF4-FFF2-40B4-BE49-F238E27FC236}">
                <a16:creationId xmlns:a16="http://schemas.microsoft.com/office/drawing/2014/main" id="{A52F0DB0-DD09-1C4A-9BF8-16BE0E767A30}"/>
              </a:ext>
            </a:extLst>
          </p:cNvPr>
          <p:cNvSpPr/>
          <p:nvPr/>
        </p:nvSpPr>
        <p:spPr>
          <a:xfrm>
            <a:off x="7834663" y="2420865"/>
            <a:ext cx="350068" cy="314242"/>
          </a:xfrm>
          <a:custGeom>
            <a:avLst/>
            <a:gdLst/>
            <a:ahLst/>
            <a:cxnLst/>
            <a:rect l="l" t="t" r="r" b="b"/>
            <a:pathLst>
              <a:path w="16660" h="14955" fill="none" extrusionOk="0">
                <a:moveTo>
                  <a:pt x="12373" y="1"/>
                </a:moveTo>
                <a:lnTo>
                  <a:pt x="12373" y="1"/>
                </a:lnTo>
                <a:lnTo>
                  <a:pt x="12032" y="1"/>
                </a:lnTo>
                <a:lnTo>
                  <a:pt x="11691" y="49"/>
                </a:lnTo>
                <a:lnTo>
                  <a:pt x="11350" y="123"/>
                </a:lnTo>
                <a:lnTo>
                  <a:pt x="11033" y="196"/>
                </a:lnTo>
                <a:lnTo>
                  <a:pt x="10716" y="317"/>
                </a:lnTo>
                <a:lnTo>
                  <a:pt x="10424" y="464"/>
                </a:lnTo>
                <a:lnTo>
                  <a:pt x="10132" y="610"/>
                </a:lnTo>
                <a:lnTo>
                  <a:pt x="9864" y="804"/>
                </a:lnTo>
                <a:lnTo>
                  <a:pt x="9620" y="999"/>
                </a:lnTo>
                <a:lnTo>
                  <a:pt x="9377" y="1219"/>
                </a:lnTo>
                <a:lnTo>
                  <a:pt x="9158" y="1462"/>
                </a:lnTo>
                <a:lnTo>
                  <a:pt x="8939" y="1706"/>
                </a:lnTo>
                <a:lnTo>
                  <a:pt x="8768" y="1974"/>
                </a:lnTo>
                <a:lnTo>
                  <a:pt x="8598" y="2266"/>
                </a:lnTo>
                <a:lnTo>
                  <a:pt x="8451" y="2558"/>
                </a:lnTo>
                <a:lnTo>
                  <a:pt x="8330" y="2850"/>
                </a:lnTo>
                <a:lnTo>
                  <a:pt x="8330" y="2850"/>
                </a:lnTo>
                <a:lnTo>
                  <a:pt x="8208" y="2558"/>
                </a:lnTo>
                <a:lnTo>
                  <a:pt x="8062" y="2266"/>
                </a:lnTo>
                <a:lnTo>
                  <a:pt x="7891" y="1974"/>
                </a:lnTo>
                <a:lnTo>
                  <a:pt x="7721" y="1706"/>
                </a:lnTo>
                <a:lnTo>
                  <a:pt x="7502" y="1462"/>
                </a:lnTo>
                <a:lnTo>
                  <a:pt x="7282" y="1219"/>
                </a:lnTo>
                <a:lnTo>
                  <a:pt x="7039" y="999"/>
                </a:lnTo>
                <a:lnTo>
                  <a:pt x="6795" y="804"/>
                </a:lnTo>
                <a:lnTo>
                  <a:pt x="6527" y="610"/>
                </a:lnTo>
                <a:lnTo>
                  <a:pt x="6235" y="464"/>
                </a:lnTo>
                <a:lnTo>
                  <a:pt x="5943" y="317"/>
                </a:lnTo>
                <a:lnTo>
                  <a:pt x="5626" y="196"/>
                </a:lnTo>
                <a:lnTo>
                  <a:pt x="5310" y="123"/>
                </a:lnTo>
                <a:lnTo>
                  <a:pt x="4969" y="49"/>
                </a:lnTo>
                <a:lnTo>
                  <a:pt x="4628" y="1"/>
                </a:lnTo>
                <a:lnTo>
                  <a:pt x="4287" y="1"/>
                </a:lnTo>
                <a:lnTo>
                  <a:pt x="4287" y="1"/>
                </a:lnTo>
                <a:lnTo>
                  <a:pt x="3848" y="25"/>
                </a:lnTo>
                <a:lnTo>
                  <a:pt x="3434" y="74"/>
                </a:lnTo>
                <a:lnTo>
                  <a:pt x="3020" y="196"/>
                </a:lnTo>
                <a:lnTo>
                  <a:pt x="2606" y="342"/>
                </a:lnTo>
                <a:lnTo>
                  <a:pt x="2241" y="512"/>
                </a:lnTo>
                <a:lnTo>
                  <a:pt x="1900" y="731"/>
                </a:lnTo>
                <a:lnTo>
                  <a:pt x="1559" y="975"/>
                </a:lnTo>
                <a:lnTo>
                  <a:pt x="1267" y="1243"/>
                </a:lnTo>
                <a:lnTo>
                  <a:pt x="974" y="1560"/>
                </a:lnTo>
                <a:lnTo>
                  <a:pt x="731" y="1876"/>
                </a:lnTo>
                <a:lnTo>
                  <a:pt x="512" y="2241"/>
                </a:lnTo>
                <a:lnTo>
                  <a:pt x="341" y="2607"/>
                </a:lnTo>
                <a:lnTo>
                  <a:pt x="195" y="2996"/>
                </a:lnTo>
                <a:lnTo>
                  <a:pt x="98" y="3410"/>
                </a:lnTo>
                <a:lnTo>
                  <a:pt x="25" y="3849"/>
                </a:lnTo>
                <a:lnTo>
                  <a:pt x="0" y="4287"/>
                </a:lnTo>
                <a:lnTo>
                  <a:pt x="0" y="4287"/>
                </a:lnTo>
                <a:lnTo>
                  <a:pt x="0" y="4580"/>
                </a:lnTo>
                <a:lnTo>
                  <a:pt x="25" y="4872"/>
                </a:lnTo>
                <a:lnTo>
                  <a:pt x="122" y="5432"/>
                </a:lnTo>
                <a:lnTo>
                  <a:pt x="244" y="5992"/>
                </a:lnTo>
                <a:lnTo>
                  <a:pt x="439" y="6528"/>
                </a:lnTo>
                <a:lnTo>
                  <a:pt x="658" y="7039"/>
                </a:lnTo>
                <a:lnTo>
                  <a:pt x="926" y="7526"/>
                </a:lnTo>
                <a:lnTo>
                  <a:pt x="1194" y="7989"/>
                </a:lnTo>
                <a:lnTo>
                  <a:pt x="1510" y="8452"/>
                </a:lnTo>
                <a:lnTo>
                  <a:pt x="1851" y="8890"/>
                </a:lnTo>
                <a:lnTo>
                  <a:pt x="2192" y="9304"/>
                </a:lnTo>
                <a:lnTo>
                  <a:pt x="2558" y="9718"/>
                </a:lnTo>
                <a:lnTo>
                  <a:pt x="2923" y="10108"/>
                </a:lnTo>
                <a:lnTo>
                  <a:pt x="3629" y="10839"/>
                </a:lnTo>
                <a:lnTo>
                  <a:pt x="4287" y="11496"/>
                </a:lnTo>
                <a:lnTo>
                  <a:pt x="4287" y="11496"/>
                </a:lnTo>
                <a:lnTo>
                  <a:pt x="4847" y="12032"/>
                </a:lnTo>
                <a:lnTo>
                  <a:pt x="5480" y="12592"/>
                </a:lnTo>
                <a:lnTo>
                  <a:pt x="6820" y="13737"/>
                </a:lnTo>
                <a:lnTo>
                  <a:pt x="7891" y="14614"/>
                </a:lnTo>
                <a:lnTo>
                  <a:pt x="8330" y="14955"/>
                </a:lnTo>
                <a:lnTo>
                  <a:pt x="8330" y="14955"/>
                </a:lnTo>
                <a:lnTo>
                  <a:pt x="8768" y="14614"/>
                </a:lnTo>
                <a:lnTo>
                  <a:pt x="9815" y="13761"/>
                </a:lnTo>
                <a:lnTo>
                  <a:pt x="11155" y="12617"/>
                </a:lnTo>
                <a:lnTo>
                  <a:pt x="11788" y="12056"/>
                </a:lnTo>
                <a:lnTo>
                  <a:pt x="12373" y="11496"/>
                </a:lnTo>
                <a:lnTo>
                  <a:pt x="12373" y="11496"/>
                </a:lnTo>
                <a:lnTo>
                  <a:pt x="13030" y="10839"/>
                </a:lnTo>
                <a:lnTo>
                  <a:pt x="13736" y="10108"/>
                </a:lnTo>
                <a:lnTo>
                  <a:pt x="14102" y="9718"/>
                </a:lnTo>
                <a:lnTo>
                  <a:pt x="14467" y="9304"/>
                </a:lnTo>
                <a:lnTo>
                  <a:pt x="14808" y="8890"/>
                </a:lnTo>
                <a:lnTo>
                  <a:pt x="15149" y="8452"/>
                </a:lnTo>
                <a:lnTo>
                  <a:pt x="15466" y="7989"/>
                </a:lnTo>
                <a:lnTo>
                  <a:pt x="15734" y="7526"/>
                </a:lnTo>
                <a:lnTo>
                  <a:pt x="16001" y="7039"/>
                </a:lnTo>
                <a:lnTo>
                  <a:pt x="16221" y="6528"/>
                </a:lnTo>
                <a:lnTo>
                  <a:pt x="16416" y="5992"/>
                </a:lnTo>
                <a:lnTo>
                  <a:pt x="16537" y="5432"/>
                </a:lnTo>
                <a:lnTo>
                  <a:pt x="16635" y="4872"/>
                </a:lnTo>
                <a:lnTo>
                  <a:pt x="16659" y="4580"/>
                </a:lnTo>
                <a:lnTo>
                  <a:pt x="16659" y="4287"/>
                </a:lnTo>
                <a:lnTo>
                  <a:pt x="16659" y="4287"/>
                </a:lnTo>
                <a:lnTo>
                  <a:pt x="16635" y="3849"/>
                </a:lnTo>
                <a:lnTo>
                  <a:pt x="16562" y="3410"/>
                </a:lnTo>
                <a:lnTo>
                  <a:pt x="16464" y="2996"/>
                </a:lnTo>
                <a:lnTo>
                  <a:pt x="16318" y="2607"/>
                </a:lnTo>
                <a:lnTo>
                  <a:pt x="16148" y="2241"/>
                </a:lnTo>
                <a:lnTo>
                  <a:pt x="15928" y="1876"/>
                </a:lnTo>
                <a:lnTo>
                  <a:pt x="15685" y="1560"/>
                </a:lnTo>
                <a:lnTo>
                  <a:pt x="15393" y="1243"/>
                </a:lnTo>
                <a:lnTo>
                  <a:pt x="15100" y="975"/>
                </a:lnTo>
                <a:lnTo>
                  <a:pt x="14759" y="731"/>
                </a:lnTo>
                <a:lnTo>
                  <a:pt x="14418" y="512"/>
                </a:lnTo>
                <a:lnTo>
                  <a:pt x="14053" y="342"/>
                </a:lnTo>
                <a:lnTo>
                  <a:pt x="13639" y="196"/>
                </a:lnTo>
                <a:lnTo>
                  <a:pt x="13225" y="74"/>
                </a:lnTo>
                <a:lnTo>
                  <a:pt x="12811" y="25"/>
                </a:lnTo>
                <a:lnTo>
                  <a:pt x="12373" y="1"/>
                </a:lnTo>
                <a:lnTo>
                  <a:pt x="12373" y="1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503" name="Google Shape;547;p43">
            <a:extLst>
              <a:ext uri="{FF2B5EF4-FFF2-40B4-BE49-F238E27FC236}">
                <a16:creationId xmlns:a16="http://schemas.microsoft.com/office/drawing/2014/main" id="{E377CEC3-FC98-A24C-AAEF-D51BB46B1B34}"/>
              </a:ext>
            </a:extLst>
          </p:cNvPr>
          <p:cNvSpPr/>
          <p:nvPr/>
        </p:nvSpPr>
        <p:spPr>
          <a:xfrm>
            <a:off x="8404775" y="2423429"/>
            <a:ext cx="339835" cy="309115"/>
          </a:xfrm>
          <a:custGeom>
            <a:avLst/>
            <a:gdLst/>
            <a:ahLst/>
            <a:cxnLst/>
            <a:rect l="l" t="t" r="r" b="b"/>
            <a:pathLst>
              <a:path w="16173" h="14711" fill="none" extrusionOk="0">
                <a:moveTo>
                  <a:pt x="8087" y="1"/>
                </a:moveTo>
                <a:lnTo>
                  <a:pt x="8087" y="1"/>
                </a:lnTo>
                <a:lnTo>
                  <a:pt x="7672" y="1"/>
                </a:lnTo>
                <a:lnTo>
                  <a:pt x="7258" y="25"/>
                </a:lnTo>
                <a:lnTo>
                  <a:pt x="6844" y="74"/>
                </a:lnTo>
                <a:lnTo>
                  <a:pt x="6455" y="122"/>
                </a:lnTo>
                <a:lnTo>
                  <a:pt x="6065" y="195"/>
                </a:lnTo>
                <a:lnTo>
                  <a:pt x="5675" y="293"/>
                </a:lnTo>
                <a:lnTo>
                  <a:pt x="5310" y="415"/>
                </a:lnTo>
                <a:lnTo>
                  <a:pt x="4945" y="536"/>
                </a:lnTo>
                <a:lnTo>
                  <a:pt x="4579" y="658"/>
                </a:lnTo>
                <a:lnTo>
                  <a:pt x="4238" y="829"/>
                </a:lnTo>
                <a:lnTo>
                  <a:pt x="3897" y="975"/>
                </a:lnTo>
                <a:lnTo>
                  <a:pt x="3557" y="1170"/>
                </a:lnTo>
                <a:lnTo>
                  <a:pt x="3240" y="1364"/>
                </a:lnTo>
                <a:lnTo>
                  <a:pt x="2948" y="1559"/>
                </a:lnTo>
                <a:lnTo>
                  <a:pt x="2655" y="1778"/>
                </a:lnTo>
                <a:lnTo>
                  <a:pt x="2363" y="1998"/>
                </a:lnTo>
                <a:lnTo>
                  <a:pt x="2095" y="2241"/>
                </a:lnTo>
                <a:lnTo>
                  <a:pt x="1852" y="2485"/>
                </a:lnTo>
                <a:lnTo>
                  <a:pt x="1608" y="2753"/>
                </a:lnTo>
                <a:lnTo>
                  <a:pt x="1389" y="3021"/>
                </a:lnTo>
                <a:lnTo>
                  <a:pt x="1170" y="3288"/>
                </a:lnTo>
                <a:lnTo>
                  <a:pt x="975" y="3581"/>
                </a:lnTo>
                <a:lnTo>
                  <a:pt x="804" y="3873"/>
                </a:lnTo>
                <a:lnTo>
                  <a:pt x="634" y="4190"/>
                </a:lnTo>
                <a:lnTo>
                  <a:pt x="488" y="4506"/>
                </a:lnTo>
                <a:lnTo>
                  <a:pt x="366" y="4823"/>
                </a:lnTo>
                <a:lnTo>
                  <a:pt x="244" y="5139"/>
                </a:lnTo>
                <a:lnTo>
                  <a:pt x="171" y="5480"/>
                </a:lnTo>
                <a:lnTo>
                  <a:pt x="98" y="5821"/>
                </a:lnTo>
                <a:lnTo>
                  <a:pt x="49" y="6162"/>
                </a:lnTo>
                <a:lnTo>
                  <a:pt x="1" y="6503"/>
                </a:lnTo>
                <a:lnTo>
                  <a:pt x="1" y="6869"/>
                </a:lnTo>
                <a:lnTo>
                  <a:pt x="1" y="6869"/>
                </a:lnTo>
                <a:lnTo>
                  <a:pt x="1" y="7234"/>
                </a:lnTo>
                <a:lnTo>
                  <a:pt x="49" y="7624"/>
                </a:lnTo>
                <a:lnTo>
                  <a:pt x="98" y="7989"/>
                </a:lnTo>
                <a:lnTo>
                  <a:pt x="196" y="8330"/>
                </a:lnTo>
                <a:lnTo>
                  <a:pt x="293" y="8695"/>
                </a:lnTo>
                <a:lnTo>
                  <a:pt x="415" y="9036"/>
                </a:lnTo>
                <a:lnTo>
                  <a:pt x="561" y="9377"/>
                </a:lnTo>
                <a:lnTo>
                  <a:pt x="731" y="9718"/>
                </a:lnTo>
                <a:lnTo>
                  <a:pt x="902" y="10035"/>
                </a:lnTo>
                <a:lnTo>
                  <a:pt x="1097" y="10327"/>
                </a:lnTo>
                <a:lnTo>
                  <a:pt x="1340" y="10644"/>
                </a:lnTo>
                <a:lnTo>
                  <a:pt x="1559" y="10936"/>
                </a:lnTo>
                <a:lnTo>
                  <a:pt x="1827" y="11204"/>
                </a:lnTo>
                <a:lnTo>
                  <a:pt x="2095" y="11472"/>
                </a:lnTo>
                <a:lnTo>
                  <a:pt x="2387" y="11740"/>
                </a:lnTo>
                <a:lnTo>
                  <a:pt x="2680" y="11983"/>
                </a:lnTo>
                <a:lnTo>
                  <a:pt x="2680" y="11983"/>
                </a:lnTo>
                <a:lnTo>
                  <a:pt x="2485" y="12349"/>
                </a:lnTo>
                <a:lnTo>
                  <a:pt x="2266" y="12714"/>
                </a:lnTo>
                <a:lnTo>
                  <a:pt x="2022" y="13104"/>
                </a:lnTo>
                <a:lnTo>
                  <a:pt x="1706" y="13469"/>
                </a:lnTo>
                <a:lnTo>
                  <a:pt x="1365" y="13834"/>
                </a:lnTo>
                <a:lnTo>
                  <a:pt x="1170" y="14005"/>
                </a:lnTo>
                <a:lnTo>
                  <a:pt x="951" y="14151"/>
                </a:lnTo>
                <a:lnTo>
                  <a:pt x="731" y="14297"/>
                </a:lnTo>
                <a:lnTo>
                  <a:pt x="512" y="14443"/>
                </a:lnTo>
                <a:lnTo>
                  <a:pt x="269" y="14540"/>
                </a:lnTo>
                <a:lnTo>
                  <a:pt x="1" y="14662"/>
                </a:lnTo>
                <a:lnTo>
                  <a:pt x="1" y="14662"/>
                </a:lnTo>
                <a:lnTo>
                  <a:pt x="122" y="14662"/>
                </a:lnTo>
                <a:lnTo>
                  <a:pt x="488" y="14711"/>
                </a:lnTo>
                <a:lnTo>
                  <a:pt x="1024" y="14711"/>
                </a:lnTo>
                <a:lnTo>
                  <a:pt x="1365" y="14711"/>
                </a:lnTo>
                <a:lnTo>
                  <a:pt x="1706" y="14687"/>
                </a:lnTo>
                <a:lnTo>
                  <a:pt x="2095" y="14614"/>
                </a:lnTo>
                <a:lnTo>
                  <a:pt x="2485" y="14540"/>
                </a:lnTo>
                <a:lnTo>
                  <a:pt x="2899" y="14419"/>
                </a:lnTo>
                <a:lnTo>
                  <a:pt x="3313" y="14273"/>
                </a:lnTo>
                <a:lnTo>
                  <a:pt x="3751" y="14078"/>
                </a:lnTo>
                <a:lnTo>
                  <a:pt x="4165" y="13834"/>
                </a:lnTo>
                <a:lnTo>
                  <a:pt x="4579" y="13566"/>
                </a:lnTo>
                <a:lnTo>
                  <a:pt x="4969" y="13201"/>
                </a:lnTo>
                <a:lnTo>
                  <a:pt x="4969" y="13201"/>
                </a:lnTo>
                <a:lnTo>
                  <a:pt x="5334" y="13323"/>
                </a:lnTo>
                <a:lnTo>
                  <a:pt x="5700" y="13444"/>
                </a:lnTo>
                <a:lnTo>
                  <a:pt x="6089" y="13518"/>
                </a:lnTo>
                <a:lnTo>
                  <a:pt x="6479" y="13591"/>
                </a:lnTo>
                <a:lnTo>
                  <a:pt x="6869" y="13664"/>
                </a:lnTo>
                <a:lnTo>
                  <a:pt x="7258" y="13712"/>
                </a:lnTo>
                <a:lnTo>
                  <a:pt x="7672" y="13737"/>
                </a:lnTo>
                <a:lnTo>
                  <a:pt x="8087" y="13737"/>
                </a:lnTo>
                <a:lnTo>
                  <a:pt x="8087" y="13737"/>
                </a:lnTo>
                <a:lnTo>
                  <a:pt x="8501" y="13737"/>
                </a:lnTo>
                <a:lnTo>
                  <a:pt x="8915" y="13712"/>
                </a:lnTo>
                <a:lnTo>
                  <a:pt x="9329" y="13664"/>
                </a:lnTo>
                <a:lnTo>
                  <a:pt x="9718" y="13591"/>
                </a:lnTo>
                <a:lnTo>
                  <a:pt x="10108" y="13518"/>
                </a:lnTo>
                <a:lnTo>
                  <a:pt x="10498" y="13420"/>
                </a:lnTo>
                <a:lnTo>
                  <a:pt x="10863" y="13323"/>
                </a:lnTo>
                <a:lnTo>
                  <a:pt x="11228" y="13201"/>
                </a:lnTo>
                <a:lnTo>
                  <a:pt x="11594" y="13055"/>
                </a:lnTo>
                <a:lnTo>
                  <a:pt x="11935" y="12909"/>
                </a:lnTo>
                <a:lnTo>
                  <a:pt x="12276" y="12738"/>
                </a:lnTo>
                <a:lnTo>
                  <a:pt x="12617" y="12568"/>
                </a:lnTo>
                <a:lnTo>
                  <a:pt x="12933" y="12373"/>
                </a:lnTo>
                <a:lnTo>
                  <a:pt x="13225" y="12178"/>
                </a:lnTo>
                <a:lnTo>
                  <a:pt x="13518" y="11959"/>
                </a:lnTo>
                <a:lnTo>
                  <a:pt x="13810" y="11715"/>
                </a:lnTo>
                <a:lnTo>
                  <a:pt x="14078" y="11496"/>
                </a:lnTo>
                <a:lnTo>
                  <a:pt x="14321" y="11228"/>
                </a:lnTo>
                <a:lnTo>
                  <a:pt x="14565" y="10985"/>
                </a:lnTo>
                <a:lnTo>
                  <a:pt x="14784" y="10717"/>
                </a:lnTo>
                <a:lnTo>
                  <a:pt x="15003" y="10424"/>
                </a:lnTo>
                <a:lnTo>
                  <a:pt x="15198" y="10132"/>
                </a:lnTo>
                <a:lnTo>
                  <a:pt x="15369" y="9840"/>
                </a:lnTo>
                <a:lnTo>
                  <a:pt x="15539" y="9548"/>
                </a:lnTo>
                <a:lnTo>
                  <a:pt x="15685" y="9231"/>
                </a:lnTo>
                <a:lnTo>
                  <a:pt x="15807" y="8914"/>
                </a:lnTo>
                <a:lnTo>
                  <a:pt x="15929" y="8574"/>
                </a:lnTo>
                <a:lnTo>
                  <a:pt x="16002" y="8257"/>
                </a:lnTo>
                <a:lnTo>
                  <a:pt x="16075" y="7916"/>
                </a:lnTo>
                <a:lnTo>
                  <a:pt x="16124" y="7575"/>
                </a:lnTo>
                <a:lnTo>
                  <a:pt x="16172" y="7210"/>
                </a:lnTo>
                <a:lnTo>
                  <a:pt x="16172" y="6869"/>
                </a:lnTo>
                <a:lnTo>
                  <a:pt x="16172" y="6869"/>
                </a:lnTo>
                <a:lnTo>
                  <a:pt x="16172" y="6503"/>
                </a:lnTo>
                <a:lnTo>
                  <a:pt x="16124" y="6162"/>
                </a:lnTo>
                <a:lnTo>
                  <a:pt x="16075" y="5821"/>
                </a:lnTo>
                <a:lnTo>
                  <a:pt x="16002" y="5480"/>
                </a:lnTo>
                <a:lnTo>
                  <a:pt x="15929" y="5139"/>
                </a:lnTo>
                <a:lnTo>
                  <a:pt x="15807" y="4823"/>
                </a:lnTo>
                <a:lnTo>
                  <a:pt x="15685" y="4506"/>
                </a:lnTo>
                <a:lnTo>
                  <a:pt x="15539" y="4190"/>
                </a:lnTo>
                <a:lnTo>
                  <a:pt x="15369" y="3873"/>
                </a:lnTo>
                <a:lnTo>
                  <a:pt x="15198" y="3581"/>
                </a:lnTo>
                <a:lnTo>
                  <a:pt x="15003" y="3288"/>
                </a:lnTo>
                <a:lnTo>
                  <a:pt x="14784" y="3021"/>
                </a:lnTo>
                <a:lnTo>
                  <a:pt x="14565" y="2753"/>
                </a:lnTo>
                <a:lnTo>
                  <a:pt x="14321" y="2485"/>
                </a:lnTo>
                <a:lnTo>
                  <a:pt x="14078" y="2241"/>
                </a:lnTo>
                <a:lnTo>
                  <a:pt x="13810" y="1998"/>
                </a:lnTo>
                <a:lnTo>
                  <a:pt x="13518" y="1778"/>
                </a:lnTo>
                <a:lnTo>
                  <a:pt x="13225" y="1559"/>
                </a:lnTo>
                <a:lnTo>
                  <a:pt x="12933" y="1364"/>
                </a:lnTo>
                <a:lnTo>
                  <a:pt x="12617" y="1170"/>
                </a:lnTo>
                <a:lnTo>
                  <a:pt x="12276" y="975"/>
                </a:lnTo>
                <a:lnTo>
                  <a:pt x="11935" y="829"/>
                </a:lnTo>
                <a:lnTo>
                  <a:pt x="11594" y="658"/>
                </a:lnTo>
                <a:lnTo>
                  <a:pt x="11228" y="536"/>
                </a:lnTo>
                <a:lnTo>
                  <a:pt x="10863" y="415"/>
                </a:lnTo>
                <a:lnTo>
                  <a:pt x="10498" y="293"/>
                </a:lnTo>
                <a:lnTo>
                  <a:pt x="10108" y="195"/>
                </a:lnTo>
                <a:lnTo>
                  <a:pt x="9718" y="122"/>
                </a:lnTo>
                <a:lnTo>
                  <a:pt x="9329" y="74"/>
                </a:lnTo>
                <a:lnTo>
                  <a:pt x="8915" y="25"/>
                </a:lnTo>
                <a:lnTo>
                  <a:pt x="8501" y="1"/>
                </a:lnTo>
                <a:lnTo>
                  <a:pt x="8087" y="1"/>
                </a:lnTo>
                <a:lnTo>
                  <a:pt x="8087" y="1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504" name="Google Shape;548;p43">
            <a:extLst>
              <a:ext uri="{FF2B5EF4-FFF2-40B4-BE49-F238E27FC236}">
                <a16:creationId xmlns:a16="http://schemas.microsoft.com/office/drawing/2014/main" id="{2DFE552E-6871-E040-8401-F379BD8F8675}"/>
              </a:ext>
            </a:extLst>
          </p:cNvPr>
          <p:cNvSpPr/>
          <p:nvPr/>
        </p:nvSpPr>
        <p:spPr>
          <a:xfrm>
            <a:off x="8981043" y="2426497"/>
            <a:ext cx="317310" cy="302979"/>
          </a:xfrm>
          <a:custGeom>
            <a:avLst/>
            <a:gdLst/>
            <a:ahLst/>
            <a:cxnLst/>
            <a:rect l="l" t="t" r="r" b="b"/>
            <a:pathLst>
              <a:path w="15101" h="14419" fill="none" extrusionOk="0">
                <a:moveTo>
                  <a:pt x="7234" y="293"/>
                </a:moveTo>
                <a:lnTo>
                  <a:pt x="7234" y="293"/>
                </a:lnTo>
                <a:lnTo>
                  <a:pt x="7307" y="171"/>
                </a:lnTo>
                <a:lnTo>
                  <a:pt x="7380" y="74"/>
                </a:lnTo>
                <a:lnTo>
                  <a:pt x="7477" y="25"/>
                </a:lnTo>
                <a:lnTo>
                  <a:pt x="7550" y="1"/>
                </a:lnTo>
                <a:lnTo>
                  <a:pt x="7623" y="25"/>
                </a:lnTo>
                <a:lnTo>
                  <a:pt x="7721" y="74"/>
                </a:lnTo>
                <a:lnTo>
                  <a:pt x="7794" y="171"/>
                </a:lnTo>
                <a:lnTo>
                  <a:pt x="7867" y="293"/>
                </a:lnTo>
                <a:lnTo>
                  <a:pt x="9523" y="4092"/>
                </a:lnTo>
                <a:lnTo>
                  <a:pt x="9523" y="4092"/>
                </a:lnTo>
                <a:lnTo>
                  <a:pt x="9596" y="4214"/>
                </a:lnTo>
                <a:lnTo>
                  <a:pt x="9718" y="4360"/>
                </a:lnTo>
                <a:lnTo>
                  <a:pt x="9840" y="4482"/>
                </a:lnTo>
                <a:lnTo>
                  <a:pt x="9986" y="4604"/>
                </a:lnTo>
                <a:lnTo>
                  <a:pt x="10132" y="4701"/>
                </a:lnTo>
                <a:lnTo>
                  <a:pt x="10302" y="4774"/>
                </a:lnTo>
                <a:lnTo>
                  <a:pt x="10449" y="4847"/>
                </a:lnTo>
                <a:lnTo>
                  <a:pt x="10619" y="4872"/>
                </a:lnTo>
                <a:lnTo>
                  <a:pt x="14711" y="5286"/>
                </a:lnTo>
                <a:lnTo>
                  <a:pt x="14711" y="5286"/>
                </a:lnTo>
                <a:lnTo>
                  <a:pt x="14857" y="5310"/>
                </a:lnTo>
                <a:lnTo>
                  <a:pt x="14979" y="5359"/>
                </a:lnTo>
                <a:lnTo>
                  <a:pt x="15052" y="5407"/>
                </a:lnTo>
                <a:lnTo>
                  <a:pt x="15100" y="5505"/>
                </a:lnTo>
                <a:lnTo>
                  <a:pt x="15100" y="5578"/>
                </a:lnTo>
                <a:lnTo>
                  <a:pt x="15076" y="5675"/>
                </a:lnTo>
                <a:lnTo>
                  <a:pt x="15027" y="5773"/>
                </a:lnTo>
                <a:lnTo>
                  <a:pt x="14906" y="5895"/>
                </a:lnTo>
                <a:lnTo>
                  <a:pt x="11837" y="8622"/>
                </a:lnTo>
                <a:lnTo>
                  <a:pt x="11837" y="8622"/>
                </a:lnTo>
                <a:lnTo>
                  <a:pt x="11715" y="8744"/>
                </a:lnTo>
                <a:lnTo>
                  <a:pt x="11618" y="8890"/>
                </a:lnTo>
                <a:lnTo>
                  <a:pt x="11545" y="9061"/>
                </a:lnTo>
                <a:lnTo>
                  <a:pt x="11472" y="9231"/>
                </a:lnTo>
                <a:lnTo>
                  <a:pt x="11423" y="9402"/>
                </a:lnTo>
                <a:lnTo>
                  <a:pt x="11398" y="9572"/>
                </a:lnTo>
                <a:lnTo>
                  <a:pt x="11398" y="9743"/>
                </a:lnTo>
                <a:lnTo>
                  <a:pt x="11423" y="9913"/>
                </a:lnTo>
                <a:lnTo>
                  <a:pt x="12300" y="13956"/>
                </a:lnTo>
                <a:lnTo>
                  <a:pt x="12300" y="13956"/>
                </a:lnTo>
                <a:lnTo>
                  <a:pt x="12324" y="14102"/>
                </a:lnTo>
                <a:lnTo>
                  <a:pt x="12300" y="14200"/>
                </a:lnTo>
                <a:lnTo>
                  <a:pt x="12275" y="14297"/>
                </a:lnTo>
                <a:lnTo>
                  <a:pt x="12227" y="14370"/>
                </a:lnTo>
                <a:lnTo>
                  <a:pt x="12129" y="14394"/>
                </a:lnTo>
                <a:lnTo>
                  <a:pt x="12032" y="14419"/>
                </a:lnTo>
                <a:lnTo>
                  <a:pt x="11910" y="14370"/>
                </a:lnTo>
                <a:lnTo>
                  <a:pt x="11788" y="14321"/>
                </a:lnTo>
                <a:lnTo>
                  <a:pt x="8232" y="12227"/>
                </a:lnTo>
                <a:lnTo>
                  <a:pt x="8232" y="12227"/>
                </a:lnTo>
                <a:lnTo>
                  <a:pt x="8086" y="12154"/>
                </a:lnTo>
                <a:lnTo>
                  <a:pt x="7916" y="12105"/>
                </a:lnTo>
                <a:lnTo>
                  <a:pt x="7721" y="12081"/>
                </a:lnTo>
                <a:lnTo>
                  <a:pt x="7550" y="12081"/>
                </a:lnTo>
                <a:lnTo>
                  <a:pt x="7380" y="12081"/>
                </a:lnTo>
                <a:lnTo>
                  <a:pt x="7185" y="12105"/>
                </a:lnTo>
                <a:lnTo>
                  <a:pt x="7015" y="12154"/>
                </a:lnTo>
                <a:lnTo>
                  <a:pt x="6868" y="12227"/>
                </a:lnTo>
                <a:lnTo>
                  <a:pt x="3313" y="14321"/>
                </a:lnTo>
                <a:lnTo>
                  <a:pt x="3313" y="14321"/>
                </a:lnTo>
                <a:lnTo>
                  <a:pt x="3191" y="14370"/>
                </a:lnTo>
                <a:lnTo>
                  <a:pt x="3069" y="14419"/>
                </a:lnTo>
                <a:lnTo>
                  <a:pt x="2972" y="14394"/>
                </a:lnTo>
                <a:lnTo>
                  <a:pt x="2874" y="14370"/>
                </a:lnTo>
                <a:lnTo>
                  <a:pt x="2826" y="14297"/>
                </a:lnTo>
                <a:lnTo>
                  <a:pt x="2801" y="14200"/>
                </a:lnTo>
                <a:lnTo>
                  <a:pt x="2777" y="14102"/>
                </a:lnTo>
                <a:lnTo>
                  <a:pt x="2801" y="13956"/>
                </a:lnTo>
                <a:lnTo>
                  <a:pt x="3678" y="9913"/>
                </a:lnTo>
                <a:lnTo>
                  <a:pt x="3678" y="9913"/>
                </a:lnTo>
                <a:lnTo>
                  <a:pt x="3702" y="9743"/>
                </a:lnTo>
                <a:lnTo>
                  <a:pt x="3702" y="9572"/>
                </a:lnTo>
                <a:lnTo>
                  <a:pt x="3678" y="9402"/>
                </a:lnTo>
                <a:lnTo>
                  <a:pt x="3629" y="9231"/>
                </a:lnTo>
                <a:lnTo>
                  <a:pt x="3556" y="9061"/>
                </a:lnTo>
                <a:lnTo>
                  <a:pt x="3483" y="8890"/>
                </a:lnTo>
                <a:lnTo>
                  <a:pt x="3386" y="8744"/>
                </a:lnTo>
                <a:lnTo>
                  <a:pt x="3264" y="8622"/>
                </a:lnTo>
                <a:lnTo>
                  <a:pt x="195" y="5895"/>
                </a:lnTo>
                <a:lnTo>
                  <a:pt x="195" y="5895"/>
                </a:lnTo>
                <a:lnTo>
                  <a:pt x="73" y="5773"/>
                </a:lnTo>
                <a:lnTo>
                  <a:pt x="25" y="5675"/>
                </a:lnTo>
                <a:lnTo>
                  <a:pt x="0" y="5578"/>
                </a:lnTo>
                <a:lnTo>
                  <a:pt x="0" y="5505"/>
                </a:lnTo>
                <a:lnTo>
                  <a:pt x="49" y="5407"/>
                </a:lnTo>
                <a:lnTo>
                  <a:pt x="122" y="5359"/>
                </a:lnTo>
                <a:lnTo>
                  <a:pt x="244" y="5310"/>
                </a:lnTo>
                <a:lnTo>
                  <a:pt x="390" y="5286"/>
                </a:lnTo>
                <a:lnTo>
                  <a:pt x="4482" y="4872"/>
                </a:lnTo>
                <a:lnTo>
                  <a:pt x="4482" y="4872"/>
                </a:lnTo>
                <a:lnTo>
                  <a:pt x="4652" y="4847"/>
                </a:lnTo>
                <a:lnTo>
                  <a:pt x="4798" y="4774"/>
                </a:lnTo>
                <a:lnTo>
                  <a:pt x="4969" y="4701"/>
                </a:lnTo>
                <a:lnTo>
                  <a:pt x="5115" y="4604"/>
                </a:lnTo>
                <a:lnTo>
                  <a:pt x="5261" y="4482"/>
                </a:lnTo>
                <a:lnTo>
                  <a:pt x="5383" y="4360"/>
                </a:lnTo>
                <a:lnTo>
                  <a:pt x="5505" y="4214"/>
                </a:lnTo>
                <a:lnTo>
                  <a:pt x="5578" y="4092"/>
                </a:lnTo>
                <a:lnTo>
                  <a:pt x="7234" y="293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505" name="Google Shape;549;p43">
            <a:extLst>
              <a:ext uri="{FF2B5EF4-FFF2-40B4-BE49-F238E27FC236}">
                <a16:creationId xmlns:a16="http://schemas.microsoft.com/office/drawing/2014/main" id="{89F49D79-A529-E641-A621-869745F4CEC1}"/>
              </a:ext>
            </a:extLst>
          </p:cNvPr>
          <p:cNvGrpSpPr/>
          <p:nvPr/>
        </p:nvGrpSpPr>
        <p:grpSpPr>
          <a:xfrm>
            <a:off x="9529489" y="2405999"/>
            <a:ext cx="350068" cy="350573"/>
            <a:chOff x="5294400" y="974850"/>
            <a:chExt cx="416500" cy="417100"/>
          </a:xfrm>
        </p:grpSpPr>
        <p:sp>
          <p:nvSpPr>
            <p:cNvPr id="506" name="Google Shape;550;p43">
              <a:extLst>
                <a:ext uri="{FF2B5EF4-FFF2-40B4-BE49-F238E27FC236}">
                  <a16:creationId xmlns:a16="http://schemas.microsoft.com/office/drawing/2014/main" id="{2B8FC3CB-55F1-FF48-8C01-D41F8F50D501}"/>
                </a:ext>
              </a:extLst>
            </p:cNvPr>
            <p:cNvSpPr/>
            <p:nvPr/>
          </p:nvSpPr>
          <p:spPr>
            <a:xfrm>
              <a:off x="5325450" y="997975"/>
              <a:ext cx="151650" cy="154700"/>
            </a:xfrm>
            <a:custGeom>
              <a:avLst/>
              <a:gdLst/>
              <a:ahLst/>
              <a:cxnLst/>
              <a:rect l="l" t="t" r="r" b="b"/>
              <a:pathLst>
                <a:path w="6066" h="6188" fill="none" extrusionOk="0">
                  <a:moveTo>
                    <a:pt x="2680" y="74"/>
                  </a:moveTo>
                  <a:lnTo>
                    <a:pt x="2680" y="74"/>
                  </a:lnTo>
                  <a:lnTo>
                    <a:pt x="2607" y="1"/>
                  </a:lnTo>
                  <a:lnTo>
                    <a:pt x="2534" y="1"/>
                  </a:lnTo>
                  <a:lnTo>
                    <a:pt x="2461" y="25"/>
                  </a:lnTo>
                  <a:lnTo>
                    <a:pt x="2436" y="147"/>
                  </a:lnTo>
                  <a:lnTo>
                    <a:pt x="2095" y="1803"/>
                  </a:lnTo>
                  <a:lnTo>
                    <a:pt x="2095" y="1803"/>
                  </a:lnTo>
                  <a:lnTo>
                    <a:pt x="2047" y="1925"/>
                  </a:lnTo>
                  <a:lnTo>
                    <a:pt x="1974" y="2047"/>
                  </a:lnTo>
                  <a:lnTo>
                    <a:pt x="1852" y="2169"/>
                  </a:lnTo>
                  <a:lnTo>
                    <a:pt x="1730" y="2217"/>
                  </a:lnTo>
                  <a:lnTo>
                    <a:pt x="123" y="2753"/>
                  </a:lnTo>
                  <a:lnTo>
                    <a:pt x="123" y="2753"/>
                  </a:lnTo>
                  <a:lnTo>
                    <a:pt x="25" y="2826"/>
                  </a:lnTo>
                  <a:lnTo>
                    <a:pt x="1" y="2875"/>
                  </a:lnTo>
                  <a:lnTo>
                    <a:pt x="25" y="2948"/>
                  </a:lnTo>
                  <a:lnTo>
                    <a:pt x="98" y="3021"/>
                  </a:lnTo>
                  <a:lnTo>
                    <a:pt x="1584" y="3849"/>
                  </a:lnTo>
                  <a:lnTo>
                    <a:pt x="1584" y="3849"/>
                  </a:lnTo>
                  <a:lnTo>
                    <a:pt x="1706" y="3922"/>
                  </a:lnTo>
                  <a:lnTo>
                    <a:pt x="1803" y="4044"/>
                  </a:lnTo>
                  <a:lnTo>
                    <a:pt x="1852" y="4190"/>
                  </a:lnTo>
                  <a:lnTo>
                    <a:pt x="1876" y="4312"/>
                  </a:lnTo>
                  <a:lnTo>
                    <a:pt x="1901" y="6017"/>
                  </a:lnTo>
                  <a:lnTo>
                    <a:pt x="1901" y="6017"/>
                  </a:lnTo>
                  <a:lnTo>
                    <a:pt x="1925" y="6114"/>
                  </a:lnTo>
                  <a:lnTo>
                    <a:pt x="1974" y="6187"/>
                  </a:lnTo>
                  <a:lnTo>
                    <a:pt x="2047" y="6187"/>
                  </a:lnTo>
                  <a:lnTo>
                    <a:pt x="2120" y="6114"/>
                  </a:lnTo>
                  <a:lnTo>
                    <a:pt x="3362" y="4969"/>
                  </a:lnTo>
                  <a:lnTo>
                    <a:pt x="3362" y="4969"/>
                  </a:lnTo>
                  <a:lnTo>
                    <a:pt x="3484" y="4872"/>
                  </a:lnTo>
                  <a:lnTo>
                    <a:pt x="3630" y="4823"/>
                  </a:lnTo>
                  <a:lnTo>
                    <a:pt x="3776" y="4823"/>
                  </a:lnTo>
                  <a:lnTo>
                    <a:pt x="3922" y="4848"/>
                  </a:lnTo>
                  <a:lnTo>
                    <a:pt x="5530" y="5335"/>
                  </a:lnTo>
                  <a:lnTo>
                    <a:pt x="5530" y="5335"/>
                  </a:lnTo>
                  <a:lnTo>
                    <a:pt x="5651" y="5359"/>
                  </a:lnTo>
                  <a:lnTo>
                    <a:pt x="5700" y="5335"/>
                  </a:lnTo>
                  <a:lnTo>
                    <a:pt x="5724" y="5262"/>
                  </a:lnTo>
                  <a:lnTo>
                    <a:pt x="5700" y="5164"/>
                  </a:lnTo>
                  <a:lnTo>
                    <a:pt x="4994" y="3606"/>
                  </a:lnTo>
                  <a:lnTo>
                    <a:pt x="4994" y="3606"/>
                  </a:lnTo>
                  <a:lnTo>
                    <a:pt x="4945" y="3484"/>
                  </a:lnTo>
                  <a:lnTo>
                    <a:pt x="4945" y="3338"/>
                  </a:lnTo>
                  <a:lnTo>
                    <a:pt x="4969" y="3191"/>
                  </a:lnTo>
                  <a:lnTo>
                    <a:pt x="5042" y="3070"/>
                  </a:lnTo>
                  <a:lnTo>
                    <a:pt x="6017" y="1681"/>
                  </a:lnTo>
                  <a:lnTo>
                    <a:pt x="6017" y="1681"/>
                  </a:lnTo>
                  <a:lnTo>
                    <a:pt x="6065" y="1584"/>
                  </a:lnTo>
                  <a:lnTo>
                    <a:pt x="6065" y="1511"/>
                  </a:lnTo>
                  <a:lnTo>
                    <a:pt x="5992" y="1462"/>
                  </a:lnTo>
                  <a:lnTo>
                    <a:pt x="5895" y="1462"/>
                  </a:lnTo>
                  <a:lnTo>
                    <a:pt x="4190" y="1657"/>
                  </a:lnTo>
                  <a:lnTo>
                    <a:pt x="4190" y="1657"/>
                  </a:lnTo>
                  <a:lnTo>
                    <a:pt x="4068" y="1657"/>
                  </a:lnTo>
                  <a:lnTo>
                    <a:pt x="3922" y="1608"/>
                  </a:lnTo>
                  <a:lnTo>
                    <a:pt x="3800" y="1535"/>
                  </a:lnTo>
                  <a:lnTo>
                    <a:pt x="3703" y="1438"/>
                  </a:lnTo>
                  <a:lnTo>
                    <a:pt x="2680" y="7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07" name="Google Shape;551;p43">
              <a:extLst>
                <a:ext uri="{FF2B5EF4-FFF2-40B4-BE49-F238E27FC236}">
                  <a16:creationId xmlns:a16="http://schemas.microsoft.com/office/drawing/2014/main" id="{3D9C77DE-859A-7A44-8981-1C0D2F769BFB}"/>
                </a:ext>
              </a:extLst>
            </p:cNvPr>
            <p:cNvSpPr/>
            <p:nvPr/>
          </p:nvSpPr>
          <p:spPr>
            <a:xfrm>
              <a:off x="5294400" y="974850"/>
              <a:ext cx="416500" cy="417100"/>
            </a:xfrm>
            <a:custGeom>
              <a:avLst/>
              <a:gdLst/>
              <a:ahLst/>
              <a:cxnLst/>
              <a:rect l="l" t="t" r="r" b="b"/>
              <a:pathLst>
                <a:path w="16660" h="16684" fill="none" extrusionOk="0">
                  <a:moveTo>
                    <a:pt x="4872" y="12202"/>
                  </a:moveTo>
                  <a:lnTo>
                    <a:pt x="4872" y="12202"/>
                  </a:lnTo>
                  <a:lnTo>
                    <a:pt x="5261" y="12178"/>
                  </a:lnTo>
                  <a:lnTo>
                    <a:pt x="5627" y="12154"/>
                  </a:lnTo>
                  <a:lnTo>
                    <a:pt x="5992" y="12105"/>
                  </a:lnTo>
                  <a:lnTo>
                    <a:pt x="6357" y="12032"/>
                  </a:lnTo>
                  <a:lnTo>
                    <a:pt x="6698" y="11959"/>
                  </a:lnTo>
                  <a:lnTo>
                    <a:pt x="7039" y="11861"/>
                  </a:lnTo>
                  <a:lnTo>
                    <a:pt x="7380" y="11740"/>
                  </a:lnTo>
                  <a:lnTo>
                    <a:pt x="7721" y="11618"/>
                  </a:lnTo>
                  <a:lnTo>
                    <a:pt x="8038" y="11472"/>
                  </a:lnTo>
                  <a:lnTo>
                    <a:pt x="8355" y="11301"/>
                  </a:lnTo>
                  <a:lnTo>
                    <a:pt x="8671" y="11131"/>
                  </a:lnTo>
                  <a:lnTo>
                    <a:pt x="8963" y="10936"/>
                  </a:lnTo>
                  <a:lnTo>
                    <a:pt x="9256" y="10741"/>
                  </a:lnTo>
                  <a:lnTo>
                    <a:pt x="9524" y="10522"/>
                  </a:lnTo>
                  <a:lnTo>
                    <a:pt x="9792" y="10303"/>
                  </a:lnTo>
                  <a:lnTo>
                    <a:pt x="10035" y="10059"/>
                  </a:lnTo>
                  <a:lnTo>
                    <a:pt x="10279" y="9791"/>
                  </a:lnTo>
                  <a:lnTo>
                    <a:pt x="10522" y="9523"/>
                  </a:lnTo>
                  <a:lnTo>
                    <a:pt x="10741" y="9255"/>
                  </a:lnTo>
                  <a:lnTo>
                    <a:pt x="10936" y="8963"/>
                  </a:lnTo>
                  <a:lnTo>
                    <a:pt x="11131" y="8671"/>
                  </a:lnTo>
                  <a:lnTo>
                    <a:pt x="11302" y="8379"/>
                  </a:lnTo>
                  <a:lnTo>
                    <a:pt x="11472" y="8062"/>
                  </a:lnTo>
                  <a:lnTo>
                    <a:pt x="11618" y="7721"/>
                  </a:lnTo>
                  <a:lnTo>
                    <a:pt x="11740" y="7404"/>
                  </a:lnTo>
                  <a:lnTo>
                    <a:pt x="11862" y="7063"/>
                  </a:lnTo>
                  <a:lnTo>
                    <a:pt x="11959" y="6722"/>
                  </a:lnTo>
                  <a:lnTo>
                    <a:pt x="12032" y="6357"/>
                  </a:lnTo>
                  <a:lnTo>
                    <a:pt x="12105" y="5992"/>
                  </a:lnTo>
                  <a:lnTo>
                    <a:pt x="12154" y="5626"/>
                  </a:lnTo>
                  <a:lnTo>
                    <a:pt x="12178" y="5261"/>
                  </a:lnTo>
                  <a:lnTo>
                    <a:pt x="12178" y="4896"/>
                  </a:lnTo>
                  <a:lnTo>
                    <a:pt x="12178" y="4896"/>
                  </a:lnTo>
                  <a:lnTo>
                    <a:pt x="12178" y="4531"/>
                  </a:lnTo>
                  <a:lnTo>
                    <a:pt x="12154" y="4190"/>
                  </a:lnTo>
                  <a:lnTo>
                    <a:pt x="12105" y="3849"/>
                  </a:lnTo>
                  <a:lnTo>
                    <a:pt x="12057" y="3508"/>
                  </a:lnTo>
                  <a:lnTo>
                    <a:pt x="11983" y="3191"/>
                  </a:lnTo>
                  <a:lnTo>
                    <a:pt x="11886" y="2850"/>
                  </a:lnTo>
                  <a:lnTo>
                    <a:pt x="11789" y="2533"/>
                  </a:lnTo>
                  <a:lnTo>
                    <a:pt x="11691" y="2217"/>
                  </a:lnTo>
                  <a:lnTo>
                    <a:pt x="11545" y="1925"/>
                  </a:lnTo>
                  <a:lnTo>
                    <a:pt x="11423" y="1632"/>
                  </a:lnTo>
                  <a:lnTo>
                    <a:pt x="11253" y="1340"/>
                  </a:lnTo>
                  <a:lnTo>
                    <a:pt x="11107" y="1048"/>
                  </a:lnTo>
                  <a:lnTo>
                    <a:pt x="10912" y="780"/>
                  </a:lnTo>
                  <a:lnTo>
                    <a:pt x="10717" y="512"/>
                  </a:lnTo>
                  <a:lnTo>
                    <a:pt x="10303" y="0"/>
                  </a:lnTo>
                  <a:lnTo>
                    <a:pt x="10303" y="0"/>
                  </a:lnTo>
                  <a:lnTo>
                    <a:pt x="10644" y="98"/>
                  </a:lnTo>
                  <a:lnTo>
                    <a:pt x="10985" y="220"/>
                  </a:lnTo>
                  <a:lnTo>
                    <a:pt x="11642" y="463"/>
                  </a:lnTo>
                  <a:lnTo>
                    <a:pt x="12251" y="780"/>
                  </a:lnTo>
                  <a:lnTo>
                    <a:pt x="12836" y="1121"/>
                  </a:lnTo>
                  <a:lnTo>
                    <a:pt x="13396" y="1535"/>
                  </a:lnTo>
                  <a:lnTo>
                    <a:pt x="13932" y="1973"/>
                  </a:lnTo>
                  <a:lnTo>
                    <a:pt x="14419" y="2460"/>
                  </a:lnTo>
                  <a:lnTo>
                    <a:pt x="14857" y="2972"/>
                  </a:lnTo>
                  <a:lnTo>
                    <a:pt x="15271" y="3532"/>
                  </a:lnTo>
                  <a:lnTo>
                    <a:pt x="15612" y="4116"/>
                  </a:lnTo>
                  <a:lnTo>
                    <a:pt x="15929" y="4750"/>
                  </a:lnTo>
                  <a:lnTo>
                    <a:pt x="16197" y="5383"/>
                  </a:lnTo>
                  <a:lnTo>
                    <a:pt x="16294" y="5724"/>
                  </a:lnTo>
                  <a:lnTo>
                    <a:pt x="16392" y="6065"/>
                  </a:lnTo>
                  <a:lnTo>
                    <a:pt x="16465" y="6406"/>
                  </a:lnTo>
                  <a:lnTo>
                    <a:pt x="16538" y="6771"/>
                  </a:lnTo>
                  <a:lnTo>
                    <a:pt x="16587" y="7112"/>
                  </a:lnTo>
                  <a:lnTo>
                    <a:pt x="16635" y="7477"/>
                  </a:lnTo>
                  <a:lnTo>
                    <a:pt x="16660" y="7843"/>
                  </a:lnTo>
                  <a:lnTo>
                    <a:pt x="16660" y="8208"/>
                  </a:lnTo>
                  <a:lnTo>
                    <a:pt x="16660" y="8208"/>
                  </a:lnTo>
                  <a:lnTo>
                    <a:pt x="16660" y="8647"/>
                  </a:lnTo>
                  <a:lnTo>
                    <a:pt x="16611" y="9061"/>
                  </a:lnTo>
                  <a:lnTo>
                    <a:pt x="16562" y="9499"/>
                  </a:lnTo>
                  <a:lnTo>
                    <a:pt x="16489" y="9913"/>
                  </a:lnTo>
                  <a:lnTo>
                    <a:pt x="16392" y="10327"/>
                  </a:lnTo>
                  <a:lnTo>
                    <a:pt x="16294" y="10717"/>
                  </a:lnTo>
                  <a:lnTo>
                    <a:pt x="16148" y="11131"/>
                  </a:lnTo>
                  <a:lnTo>
                    <a:pt x="16002" y="11496"/>
                  </a:lnTo>
                  <a:lnTo>
                    <a:pt x="15832" y="11886"/>
                  </a:lnTo>
                  <a:lnTo>
                    <a:pt x="15637" y="12251"/>
                  </a:lnTo>
                  <a:lnTo>
                    <a:pt x="15442" y="12592"/>
                  </a:lnTo>
                  <a:lnTo>
                    <a:pt x="15223" y="12933"/>
                  </a:lnTo>
                  <a:lnTo>
                    <a:pt x="14979" y="13274"/>
                  </a:lnTo>
                  <a:lnTo>
                    <a:pt x="14736" y="13591"/>
                  </a:lnTo>
                  <a:lnTo>
                    <a:pt x="14468" y="13907"/>
                  </a:lnTo>
                  <a:lnTo>
                    <a:pt x="14175" y="14199"/>
                  </a:lnTo>
                  <a:lnTo>
                    <a:pt x="13883" y="14467"/>
                  </a:lnTo>
                  <a:lnTo>
                    <a:pt x="13591" y="14735"/>
                  </a:lnTo>
                  <a:lnTo>
                    <a:pt x="13274" y="15003"/>
                  </a:lnTo>
                  <a:lnTo>
                    <a:pt x="12933" y="15222"/>
                  </a:lnTo>
                  <a:lnTo>
                    <a:pt x="12592" y="15442"/>
                  </a:lnTo>
                  <a:lnTo>
                    <a:pt x="12227" y="15661"/>
                  </a:lnTo>
                  <a:lnTo>
                    <a:pt x="11862" y="15831"/>
                  </a:lnTo>
                  <a:lnTo>
                    <a:pt x="11496" y="16002"/>
                  </a:lnTo>
                  <a:lnTo>
                    <a:pt x="11107" y="16172"/>
                  </a:lnTo>
                  <a:lnTo>
                    <a:pt x="10717" y="16294"/>
                  </a:lnTo>
                  <a:lnTo>
                    <a:pt x="10303" y="16416"/>
                  </a:lnTo>
                  <a:lnTo>
                    <a:pt x="9913" y="16513"/>
                  </a:lnTo>
                  <a:lnTo>
                    <a:pt x="9475" y="16586"/>
                  </a:lnTo>
                  <a:lnTo>
                    <a:pt x="9061" y="16635"/>
                  </a:lnTo>
                  <a:lnTo>
                    <a:pt x="8622" y="16659"/>
                  </a:lnTo>
                  <a:lnTo>
                    <a:pt x="8208" y="16684"/>
                  </a:lnTo>
                  <a:lnTo>
                    <a:pt x="8208" y="16684"/>
                  </a:lnTo>
                  <a:lnTo>
                    <a:pt x="7819" y="16659"/>
                  </a:lnTo>
                  <a:lnTo>
                    <a:pt x="7453" y="16635"/>
                  </a:lnTo>
                  <a:lnTo>
                    <a:pt x="7112" y="16611"/>
                  </a:lnTo>
                  <a:lnTo>
                    <a:pt x="6747" y="16562"/>
                  </a:lnTo>
                  <a:lnTo>
                    <a:pt x="6406" y="16489"/>
                  </a:lnTo>
                  <a:lnTo>
                    <a:pt x="6065" y="16391"/>
                  </a:lnTo>
                  <a:lnTo>
                    <a:pt x="5724" y="16294"/>
                  </a:lnTo>
                  <a:lnTo>
                    <a:pt x="5383" y="16197"/>
                  </a:lnTo>
                  <a:lnTo>
                    <a:pt x="4726" y="15929"/>
                  </a:lnTo>
                  <a:lnTo>
                    <a:pt x="4117" y="15636"/>
                  </a:lnTo>
                  <a:lnTo>
                    <a:pt x="3532" y="15271"/>
                  </a:lnTo>
                  <a:lnTo>
                    <a:pt x="2972" y="14857"/>
                  </a:lnTo>
                  <a:lnTo>
                    <a:pt x="2436" y="14419"/>
                  </a:lnTo>
                  <a:lnTo>
                    <a:pt x="1974" y="13932"/>
                  </a:lnTo>
                  <a:lnTo>
                    <a:pt x="1511" y="13420"/>
                  </a:lnTo>
                  <a:lnTo>
                    <a:pt x="1121" y="12860"/>
                  </a:lnTo>
                  <a:lnTo>
                    <a:pt x="756" y="12275"/>
                  </a:lnTo>
                  <a:lnTo>
                    <a:pt x="464" y="11642"/>
                  </a:lnTo>
                  <a:lnTo>
                    <a:pt x="196" y="10985"/>
                  </a:lnTo>
                  <a:lnTo>
                    <a:pt x="98" y="10668"/>
                  </a:lnTo>
                  <a:lnTo>
                    <a:pt x="1" y="10327"/>
                  </a:lnTo>
                  <a:lnTo>
                    <a:pt x="1" y="10327"/>
                  </a:lnTo>
                  <a:lnTo>
                    <a:pt x="488" y="10741"/>
                  </a:lnTo>
                  <a:lnTo>
                    <a:pt x="756" y="10936"/>
                  </a:lnTo>
                  <a:lnTo>
                    <a:pt x="1048" y="11106"/>
                  </a:lnTo>
                  <a:lnTo>
                    <a:pt x="1316" y="11277"/>
                  </a:lnTo>
                  <a:lnTo>
                    <a:pt x="1608" y="11423"/>
                  </a:lnTo>
                  <a:lnTo>
                    <a:pt x="1901" y="11569"/>
                  </a:lnTo>
                  <a:lnTo>
                    <a:pt x="2217" y="11691"/>
                  </a:lnTo>
                  <a:lnTo>
                    <a:pt x="2534" y="11813"/>
                  </a:lnTo>
                  <a:lnTo>
                    <a:pt x="2850" y="11910"/>
                  </a:lnTo>
                  <a:lnTo>
                    <a:pt x="3167" y="11983"/>
                  </a:lnTo>
                  <a:lnTo>
                    <a:pt x="3508" y="12056"/>
                  </a:lnTo>
                  <a:lnTo>
                    <a:pt x="3849" y="12129"/>
                  </a:lnTo>
                  <a:lnTo>
                    <a:pt x="4190" y="12154"/>
                  </a:lnTo>
                  <a:lnTo>
                    <a:pt x="4531" y="12178"/>
                  </a:lnTo>
                  <a:lnTo>
                    <a:pt x="4872" y="12202"/>
                  </a:lnTo>
                  <a:lnTo>
                    <a:pt x="4872" y="1220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08" name="Google Shape;552;p43">
            <a:extLst>
              <a:ext uri="{FF2B5EF4-FFF2-40B4-BE49-F238E27FC236}">
                <a16:creationId xmlns:a16="http://schemas.microsoft.com/office/drawing/2014/main" id="{70880661-016E-0C48-87D6-DD8A458646EE}"/>
              </a:ext>
            </a:extLst>
          </p:cNvPr>
          <p:cNvGrpSpPr/>
          <p:nvPr/>
        </p:nvGrpSpPr>
        <p:grpSpPr>
          <a:xfrm>
            <a:off x="10052511" y="2366600"/>
            <a:ext cx="433992" cy="422729"/>
            <a:chOff x="5916675" y="927975"/>
            <a:chExt cx="516350" cy="502950"/>
          </a:xfrm>
        </p:grpSpPr>
        <p:sp>
          <p:nvSpPr>
            <p:cNvPr id="509" name="Google Shape;553;p43">
              <a:extLst>
                <a:ext uri="{FF2B5EF4-FFF2-40B4-BE49-F238E27FC236}">
                  <a16:creationId xmlns:a16="http://schemas.microsoft.com/office/drawing/2014/main" id="{B4B99007-CFCB-5048-BA87-C812FB1A547B}"/>
                </a:ext>
              </a:extLst>
            </p:cNvPr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0" name="Google Shape;554;p43">
              <a:extLst>
                <a:ext uri="{FF2B5EF4-FFF2-40B4-BE49-F238E27FC236}">
                  <a16:creationId xmlns:a16="http://schemas.microsoft.com/office/drawing/2014/main" id="{43E0DF6A-7F85-2040-B82A-A4B310288C3C}"/>
                </a:ext>
              </a:extLst>
            </p:cNvPr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11" name="Google Shape;555;p43">
            <a:extLst>
              <a:ext uri="{FF2B5EF4-FFF2-40B4-BE49-F238E27FC236}">
                <a16:creationId xmlns:a16="http://schemas.microsoft.com/office/drawing/2014/main" id="{A96D605A-5516-3945-9FB2-024DCF54BCFA}"/>
              </a:ext>
            </a:extLst>
          </p:cNvPr>
          <p:cNvGrpSpPr/>
          <p:nvPr/>
        </p:nvGrpSpPr>
        <p:grpSpPr>
          <a:xfrm>
            <a:off x="5554155" y="3016013"/>
            <a:ext cx="391001" cy="264085"/>
            <a:chOff x="564675" y="1700625"/>
            <a:chExt cx="465200" cy="314200"/>
          </a:xfrm>
        </p:grpSpPr>
        <p:sp>
          <p:nvSpPr>
            <p:cNvPr id="512" name="Google Shape;556;p43">
              <a:extLst>
                <a:ext uri="{FF2B5EF4-FFF2-40B4-BE49-F238E27FC236}">
                  <a16:creationId xmlns:a16="http://schemas.microsoft.com/office/drawing/2014/main" id="{2043CB66-1486-9D41-9E08-33E793521F1E}"/>
                </a:ext>
              </a:extLst>
            </p:cNvPr>
            <p:cNvSpPr/>
            <p:nvPr/>
          </p:nvSpPr>
          <p:spPr>
            <a:xfrm>
              <a:off x="564675" y="1700625"/>
              <a:ext cx="465200" cy="29250"/>
            </a:xfrm>
            <a:custGeom>
              <a:avLst/>
              <a:gdLst/>
              <a:ahLst/>
              <a:cxnLst/>
              <a:rect l="l" t="t" r="r" b="b"/>
              <a:pathLst>
                <a:path w="18608" h="1170" fill="none" extrusionOk="0">
                  <a:moveTo>
                    <a:pt x="18608" y="1170"/>
                  </a:moveTo>
                  <a:lnTo>
                    <a:pt x="18608" y="488"/>
                  </a:lnTo>
                  <a:lnTo>
                    <a:pt x="18608" y="488"/>
                  </a:lnTo>
                  <a:lnTo>
                    <a:pt x="18608" y="390"/>
                  </a:lnTo>
                  <a:lnTo>
                    <a:pt x="18559" y="293"/>
                  </a:lnTo>
                  <a:lnTo>
                    <a:pt x="18535" y="220"/>
                  </a:lnTo>
                  <a:lnTo>
                    <a:pt x="18462" y="147"/>
                  </a:lnTo>
                  <a:lnTo>
                    <a:pt x="18389" y="74"/>
                  </a:lnTo>
                  <a:lnTo>
                    <a:pt x="18316" y="49"/>
                  </a:lnTo>
                  <a:lnTo>
                    <a:pt x="18218" y="1"/>
                  </a:lnTo>
                  <a:lnTo>
                    <a:pt x="18121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49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49" y="293"/>
                  </a:lnTo>
                  <a:lnTo>
                    <a:pt x="1" y="390"/>
                  </a:lnTo>
                  <a:lnTo>
                    <a:pt x="1" y="488"/>
                  </a:lnTo>
                  <a:lnTo>
                    <a:pt x="1" y="117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3" name="Google Shape;557;p43">
              <a:extLst>
                <a:ext uri="{FF2B5EF4-FFF2-40B4-BE49-F238E27FC236}">
                  <a16:creationId xmlns:a16="http://schemas.microsoft.com/office/drawing/2014/main" id="{5D5DC1BB-881A-D84D-98C2-C73863ED6C7F}"/>
                </a:ext>
              </a:extLst>
            </p:cNvPr>
            <p:cNvSpPr/>
            <p:nvPr/>
          </p:nvSpPr>
          <p:spPr>
            <a:xfrm>
              <a:off x="564675" y="1732300"/>
              <a:ext cx="465200" cy="272175"/>
            </a:xfrm>
            <a:custGeom>
              <a:avLst/>
              <a:gdLst/>
              <a:ahLst/>
              <a:cxnLst/>
              <a:rect l="l" t="t" r="r" b="b"/>
              <a:pathLst>
                <a:path w="18608" h="10887" fill="none" extrusionOk="0">
                  <a:moveTo>
                    <a:pt x="13493" y="7209"/>
                  </a:moveTo>
                  <a:lnTo>
                    <a:pt x="18608" y="10887"/>
                  </a:lnTo>
                  <a:lnTo>
                    <a:pt x="18608" y="10887"/>
                  </a:lnTo>
                  <a:lnTo>
                    <a:pt x="18608" y="10814"/>
                  </a:lnTo>
                  <a:lnTo>
                    <a:pt x="18608" y="0"/>
                  </a:lnTo>
                  <a:lnTo>
                    <a:pt x="9450" y="6625"/>
                  </a:lnTo>
                  <a:lnTo>
                    <a:pt x="9450" y="6625"/>
                  </a:lnTo>
                  <a:lnTo>
                    <a:pt x="9377" y="6673"/>
                  </a:lnTo>
                  <a:lnTo>
                    <a:pt x="9304" y="6673"/>
                  </a:lnTo>
                  <a:lnTo>
                    <a:pt x="9304" y="6673"/>
                  </a:lnTo>
                  <a:lnTo>
                    <a:pt x="9231" y="6673"/>
                  </a:lnTo>
                  <a:lnTo>
                    <a:pt x="9158" y="6625"/>
                  </a:lnTo>
                  <a:lnTo>
                    <a:pt x="1" y="0"/>
                  </a:lnTo>
                  <a:lnTo>
                    <a:pt x="1" y="10814"/>
                  </a:lnTo>
                  <a:lnTo>
                    <a:pt x="1" y="10814"/>
                  </a:lnTo>
                  <a:lnTo>
                    <a:pt x="1" y="10887"/>
                  </a:lnTo>
                  <a:lnTo>
                    <a:pt x="5115" y="720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4" name="Google Shape;558;p43">
              <a:extLst>
                <a:ext uri="{FF2B5EF4-FFF2-40B4-BE49-F238E27FC236}">
                  <a16:creationId xmlns:a16="http://schemas.microsoft.com/office/drawing/2014/main" id="{53F2E28D-F8F9-0E47-96F3-637F057B9235}"/>
                </a:ext>
              </a:extLst>
            </p:cNvPr>
            <p:cNvSpPr/>
            <p:nvPr/>
          </p:nvSpPr>
          <p:spPr>
            <a:xfrm>
              <a:off x="572600" y="2014200"/>
              <a:ext cx="449375" cy="625"/>
            </a:xfrm>
            <a:custGeom>
              <a:avLst/>
              <a:gdLst/>
              <a:ahLst/>
              <a:cxnLst/>
              <a:rect l="l" t="t" r="r" b="b"/>
              <a:pathLst>
                <a:path w="17975" h="2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98" y="25"/>
                  </a:lnTo>
                  <a:lnTo>
                    <a:pt x="171" y="25"/>
                  </a:lnTo>
                  <a:lnTo>
                    <a:pt x="17804" y="25"/>
                  </a:lnTo>
                  <a:lnTo>
                    <a:pt x="17804" y="25"/>
                  </a:lnTo>
                  <a:lnTo>
                    <a:pt x="17877" y="25"/>
                  </a:lnTo>
                  <a:lnTo>
                    <a:pt x="1797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15" name="Google Shape;559;p43">
            <a:extLst>
              <a:ext uri="{FF2B5EF4-FFF2-40B4-BE49-F238E27FC236}">
                <a16:creationId xmlns:a16="http://schemas.microsoft.com/office/drawing/2014/main" id="{6F0AC3B3-FD8D-C645-B1A2-2784F363EA2D}"/>
              </a:ext>
            </a:extLst>
          </p:cNvPr>
          <p:cNvGrpSpPr/>
          <p:nvPr/>
        </p:nvGrpSpPr>
        <p:grpSpPr>
          <a:xfrm>
            <a:off x="6119139" y="2951525"/>
            <a:ext cx="391001" cy="382827"/>
            <a:chOff x="1236875" y="1623900"/>
            <a:chExt cx="465200" cy="455475"/>
          </a:xfrm>
        </p:grpSpPr>
        <p:sp>
          <p:nvSpPr>
            <p:cNvPr id="516" name="Google Shape;560;p43">
              <a:extLst>
                <a:ext uri="{FF2B5EF4-FFF2-40B4-BE49-F238E27FC236}">
                  <a16:creationId xmlns:a16="http://schemas.microsoft.com/office/drawing/2014/main" id="{CD9DF445-ACE4-E648-824A-D80F524B63D6}"/>
                </a:ext>
              </a:extLst>
            </p:cNvPr>
            <p:cNvSpPr/>
            <p:nvPr/>
          </p:nvSpPr>
          <p:spPr>
            <a:xfrm>
              <a:off x="1236875" y="1623900"/>
              <a:ext cx="465200" cy="445125"/>
            </a:xfrm>
            <a:custGeom>
              <a:avLst/>
              <a:gdLst/>
              <a:ahLst/>
              <a:cxnLst/>
              <a:rect l="l" t="t" r="r" b="b"/>
              <a:pathLst>
                <a:path w="18608" h="17805" fill="none" extrusionOk="0">
                  <a:moveTo>
                    <a:pt x="13493" y="14127"/>
                  </a:moveTo>
                  <a:lnTo>
                    <a:pt x="18608" y="17804"/>
                  </a:lnTo>
                  <a:lnTo>
                    <a:pt x="18608" y="17804"/>
                  </a:lnTo>
                  <a:lnTo>
                    <a:pt x="18608" y="17731"/>
                  </a:lnTo>
                  <a:lnTo>
                    <a:pt x="18608" y="6723"/>
                  </a:lnTo>
                  <a:lnTo>
                    <a:pt x="9304" y="1"/>
                  </a:lnTo>
                  <a:lnTo>
                    <a:pt x="1" y="6723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1" y="17804"/>
                  </a:lnTo>
                  <a:lnTo>
                    <a:pt x="5115" y="1412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7" name="Google Shape;561;p43">
              <a:extLst>
                <a:ext uri="{FF2B5EF4-FFF2-40B4-BE49-F238E27FC236}">
                  <a16:creationId xmlns:a16="http://schemas.microsoft.com/office/drawing/2014/main" id="{F9AA8E4A-6BE6-AE4D-93A2-57CDE881AF59}"/>
                </a:ext>
              </a:extLst>
            </p:cNvPr>
            <p:cNvSpPr/>
            <p:nvPr/>
          </p:nvSpPr>
          <p:spPr>
            <a:xfrm>
              <a:off x="1244800" y="2078750"/>
              <a:ext cx="449375" cy="625"/>
            </a:xfrm>
            <a:custGeom>
              <a:avLst/>
              <a:gdLst/>
              <a:ahLst/>
              <a:cxnLst/>
              <a:rect l="l" t="t" r="r" b="b"/>
              <a:pathLst>
                <a:path w="17975" h="2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98" y="0"/>
                  </a:lnTo>
                  <a:lnTo>
                    <a:pt x="171" y="24"/>
                  </a:lnTo>
                  <a:lnTo>
                    <a:pt x="17804" y="24"/>
                  </a:lnTo>
                  <a:lnTo>
                    <a:pt x="17804" y="24"/>
                  </a:lnTo>
                  <a:lnTo>
                    <a:pt x="17877" y="0"/>
                  </a:lnTo>
                  <a:lnTo>
                    <a:pt x="1797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8" name="Google Shape;562;p43">
              <a:extLst>
                <a:ext uri="{FF2B5EF4-FFF2-40B4-BE49-F238E27FC236}">
                  <a16:creationId xmlns:a16="http://schemas.microsoft.com/office/drawing/2014/main" id="{FB9F50E0-ACFC-9D4F-86BA-630483FA484D}"/>
                </a:ext>
              </a:extLst>
            </p:cNvPr>
            <p:cNvSpPr/>
            <p:nvPr/>
          </p:nvSpPr>
          <p:spPr>
            <a:xfrm>
              <a:off x="1236875" y="1791950"/>
              <a:ext cx="465200" cy="171725"/>
            </a:xfrm>
            <a:custGeom>
              <a:avLst/>
              <a:gdLst/>
              <a:ahLst/>
              <a:cxnLst/>
              <a:rect l="l" t="t" r="r" b="b"/>
              <a:pathLst>
                <a:path w="18608" h="6869" fill="none" extrusionOk="0">
                  <a:moveTo>
                    <a:pt x="18608" y="1"/>
                  </a:moveTo>
                  <a:lnTo>
                    <a:pt x="9450" y="6820"/>
                  </a:lnTo>
                  <a:lnTo>
                    <a:pt x="9450" y="6820"/>
                  </a:lnTo>
                  <a:lnTo>
                    <a:pt x="9377" y="6845"/>
                  </a:lnTo>
                  <a:lnTo>
                    <a:pt x="9304" y="6869"/>
                  </a:lnTo>
                  <a:lnTo>
                    <a:pt x="9304" y="6869"/>
                  </a:lnTo>
                  <a:lnTo>
                    <a:pt x="9231" y="6845"/>
                  </a:lnTo>
                  <a:lnTo>
                    <a:pt x="9158" y="6820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19" name="Google Shape;563;p43">
              <a:extLst>
                <a:ext uri="{FF2B5EF4-FFF2-40B4-BE49-F238E27FC236}">
                  <a16:creationId xmlns:a16="http://schemas.microsoft.com/office/drawing/2014/main" id="{E9232CE9-7638-B148-90C4-8258317B9937}"/>
                </a:ext>
              </a:extLst>
            </p:cNvPr>
            <p:cNvSpPr/>
            <p:nvPr/>
          </p:nvSpPr>
          <p:spPr>
            <a:xfrm>
              <a:off x="1330025" y="1750550"/>
              <a:ext cx="278900" cy="110850"/>
            </a:xfrm>
            <a:custGeom>
              <a:avLst/>
              <a:gdLst/>
              <a:ahLst/>
              <a:cxnLst/>
              <a:rect l="l" t="t" r="r" b="b"/>
              <a:pathLst>
                <a:path w="11156" h="4434" fill="none" extrusionOk="0">
                  <a:moveTo>
                    <a:pt x="1" y="4433"/>
                  </a:moveTo>
                  <a:lnTo>
                    <a:pt x="1" y="1"/>
                  </a:lnTo>
                  <a:lnTo>
                    <a:pt x="11155" y="1"/>
                  </a:lnTo>
                  <a:lnTo>
                    <a:pt x="11155" y="443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0" name="Google Shape;564;p43">
              <a:extLst>
                <a:ext uri="{FF2B5EF4-FFF2-40B4-BE49-F238E27FC236}">
                  <a16:creationId xmlns:a16="http://schemas.microsoft.com/office/drawing/2014/main" id="{A16F4A6E-3776-704A-9AEE-584D0E086569}"/>
                </a:ext>
              </a:extLst>
            </p:cNvPr>
            <p:cNvSpPr/>
            <p:nvPr/>
          </p:nvSpPr>
          <p:spPr>
            <a:xfrm>
              <a:off x="1402500" y="1810225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0" y="0"/>
                  </a:moveTo>
                  <a:lnTo>
                    <a:pt x="535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1" name="Google Shape;565;p43">
              <a:extLst>
                <a:ext uri="{FF2B5EF4-FFF2-40B4-BE49-F238E27FC236}">
                  <a16:creationId xmlns:a16="http://schemas.microsoft.com/office/drawing/2014/main" id="{9938CCA1-A687-344F-83D2-8B5DD357B38F}"/>
                </a:ext>
              </a:extLst>
            </p:cNvPr>
            <p:cNvSpPr/>
            <p:nvPr/>
          </p:nvSpPr>
          <p:spPr>
            <a:xfrm>
              <a:off x="1402500" y="1844325"/>
              <a:ext cx="133975" cy="25"/>
            </a:xfrm>
            <a:custGeom>
              <a:avLst/>
              <a:gdLst/>
              <a:ahLst/>
              <a:cxnLst/>
              <a:rect l="l" t="t" r="r" b="b"/>
              <a:pathLst>
                <a:path w="5359" h="1" fill="none" extrusionOk="0">
                  <a:moveTo>
                    <a:pt x="0" y="0"/>
                  </a:moveTo>
                  <a:lnTo>
                    <a:pt x="535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2" name="Google Shape;566;p43">
              <a:extLst>
                <a:ext uri="{FF2B5EF4-FFF2-40B4-BE49-F238E27FC236}">
                  <a16:creationId xmlns:a16="http://schemas.microsoft.com/office/drawing/2014/main" id="{73443B26-DAA1-4F4E-8C01-91BC0E174FF1}"/>
                </a:ext>
              </a:extLst>
            </p:cNvPr>
            <p:cNvSpPr/>
            <p:nvPr/>
          </p:nvSpPr>
          <p:spPr>
            <a:xfrm>
              <a:off x="1402500" y="1878425"/>
              <a:ext cx="85250" cy="25"/>
            </a:xfrm>
            <a:custGeom>
              <a:avLst/>
              <a:gdLst/>
              <a:ahLst/>
              <a:cxnLst/>
              <a:rect l="l" t="t" r="r" b="b"/>
              <a:pathLst>
                <a:path w="3410" h="1" fill="none" extrusionOk="0">
                  <a:moveTo>
                    <a:pt x="0" y="0"/>
                  </a:moveTo>
                  <a:lnTo>
                    <a:pt x="341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23" name="Google Shape;567;p43">
            <a:extLst>
              <a:ext uri="{FF2B5EF4-FFF2-40B4-BE49-F238E27FC236}">
                <a16:creationId xmlns:a16="http://schemas.microsoft.com/office/drawing/2014/main" id="{5B6D5534-20D9-DB49-9060-1F9F290E74F8}"/>
              </a:ext>
            </a:extLst>
          </p:cNvPr>
          <p:cNvGrpSpPr/>
          <p:nvPr/>
        </p:nvGrpSpPr>
        <p:grpSpPr>
          <a:xfrm>
            <a:off x="6696394" y="2959720"/>
            <a:ext cx="366458" cy="366437"/>
            <a:chOff x="1923675" y="1633650"/>
            <a:chExt cx="436000" cy="435975"/>
          </a:xfrm>
        </p:grpSpPr>
        <p:sp>
          <p:nvSpPr>
            <p:cNvPr id="524" name="Google Shape;568;p43">
              <a:extLst>
                <a:ext uri="{FF2B5EF4-FFF2-40B4-BE49-F238E27FC236}">
                  <a16:creationId xmlns:a16="http://schemas.microsoft.com/office/drawing/2014/main" id="{52D74DC2-B451-3245-A4B7-0BD19A5DA712}"/>
                </a:ext>
              </a:extLst>
            </p:cNvPr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l" t="t" r="r" b="b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5" name="Google Shape;569;p43">
              <a:extLst>
                <a:ext uri="{FF2B5EF4-FFF2-40B4-BE49-F238E27FC236}">
                  <a16:creationId xmlns:a16="http://schemas.microsoft.com/office/drawing/2014/main" id="{4C0A8B02-118B-AF49-B06B-9460B511657D}"/>
                </a:ext>
              </a:extLst>
            </p:cNvPr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6" name="Google Shape;570;p43">
              <a:extLst>
                <a:ext uri="{FF2B5EF4-FFF2-40B4-BE49-F238E27FC236}">
                  <a16:creationId xmlns:a16="http://schemas.microsoft.com/office/drawing/2014/main" id="{F3E7CC35-8346-474A-AB65-B221776152FA}"/>
                </a:ext>
              </a:extLst>
            </p:cNvPr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l" t="t" r="r" b="b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7" name="Google Shape;571;p43">
              <a:extLst>
                <a:ext uri="{FF2B5EF4-FFF2-40B4-BE49-F238E27FC236}">
                  <a16:creationId xmlns:a16="http://schemas.microsoft.com/office/drawing/2014/main" id="{F15A52DB-2ED1-FF41-BC80-8E5914FF16BF}"/>
                </a:ext>
              </a:extLst>
            </p:cNvPr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l" t="t" r="r" b="b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8" name="Google Shape;572;p43">
              <a:extLst>
                <a:ext uri="{FF2B5EF4-FFF2-40B4-BE49-F238E27FC236}">
                  <a16:creationId xmlns:a16="http://schemas.microsoft.com/office/drawing/2014/main" id="{BF2842C0-34D2-5C40-A6A7-D4CA48A6CDC7}"/>
                </a:ext>
              </a:extLst>
            </p:cNvPr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l" t="t" r="r" b="b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29" name="Google Shape;573;p43">
              <a:extLst>
                <a:ext uri="{FF2B5EF4-FFF2-40B4-BE49-F238E27FC236}">
                  <a16:creationId xmlns:a16="http://schemas.microsoft.com/office/drawing/2014/main" id="{4C04CA92-0AB6-D54F-AC57-C59CF6F1382D}"/>
                </a:ext>
              </a:extLst>
            </p:cNvPr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l" t="t" r="r" b="b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30" name="Google Shape;574;p43">
            <a:extLst>
              <a:ext uri="{FF2B5EF4-FFF2-40B4-BE49-F238E27FC236}">
                <a16:creationId xmlns:a16="http://schemas.microsoft.com/office/drawing/2014/main" id="{8956632C-1368-5242-806A-15AA1C6F3769}"/>
              </a:ext>
            </a:extLst>
          </p:cNvPr>
          <p:cNvGrpSpPr/>
          <p:nvPr/>
        </p:nvGrpSpPr>
        <p:grpSpPr>
          <a:xfrm>
            <a:off x="7259845" y="2958186"/>
            <a:ext cx="369505" cy="369505"/>
            <a:chOff x="2594050" y="1631825"/>
            <a:chExt cx="439625" cy="439625"/>
          </a:xfrm>
        </p:grpSpPr>
        <p:sp>
          <p:nvSpPr>
            <p:cNvPr id="531" name="Google Shape;575;p43">
              <a:extLst>
                <a:ext uri="{FF2B5EF4-FFF2-40B4-BE49-F238E27FC236}">
                  <a16:creationId xmlns:a16="http://schemas.microsoft.com/office/drawing/2014/main" id="{26A8E702-2396-B742-9229-129037B33AAB}"/>
                </a:ext>
              </a:extLst>
            </p:cNvPr>
            <p:cNvSpPr/>
            <p:nvPr/>
          </p:nvSpPr>
          <p:spPr>
            <a:xfrm>
              <a:off x="2594050" y="1883300"/>
              <a:ext cx="188175" cy="188150"/>
            </a:xfrm>
            <a:custGeom>
              <a:avLst/>
              <a:gdLst/>
              <a:ahLst/>
              <a:cxnLst/>
              <a:rect l="l" t="t" r="r" b="b"/>
              <a:pathLst>
                <a:path w="7527" h="7526" fill="none" extrusionOk="0">
                  <a:moveTo>
                    <a:pt x="5992" y="0"/>
                  </a:moveTo>
                  <a:lnTo>
                    <a:pt x="537" y="6430"/>
                  </a:lnTo>
                  <a:lnTo>
                    <a:pt x="1" y="7526"/>
                  </a:lnTo>
                  <a:lnTo>
                    <a:pt x="1097" y="6990"/>
                  </a:lnTo>
                  <a:lnTo>
                    <a:pt x="7526" y="1534"/>
                  </a:lnTo>
                  <a:lnTo>
                    <a:pt x="5992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32" name="Google Shape;576;p43">
              <a:extLst>
                <a:ext uri="{FF2B5EF4-FFF2-40B4-BE49-F238E27FC236}">
                  <a16:creationId xmlns:a16="http://schemas.microsoft.com/office/drawing/2014/main" id="{6DFE8456-2971-5B4A-A768-D7264C1803CF}"/>
                </a:ext>
              </a:extLst>
            </p:cNvPr>
            <p:cNvSpPr/>
            <p:nvPr/>
          </p:nvSpPr>
          <p:spPr>
            <a:xfrm>
              <a:off x="2857700" y="1631825"/>
              <a:ext cx="175975" cy="176000"/>
            </a:xfrm>
            <a:custGeom>
              <a:avLst/>
              <a:gdLst/>
              <a:ahLst/>
              <a:cxnLst/>
              <a:rect l="l" t="t" r="r" b="b"/>
              <a:pathLst>
                <a:path w="7039" h="7040" fill="none" extrusionOk="0">
                  <a:moveTo>
                    <a:pt x="268" y="2704"/>
                  </a:moveTo>
                  <a:lnTo>
                    <a:pt x="4336" y="6771"/>
                  </a:lnTo>
                  <a:lnTo>
                    <a:pt x="4336" y="6771"/>
                  </a:lnTo>
                  <a:lnTo>
                    <a:pt x="4336" y="6771"/>
                  </a:lnTo>
                  <a:lnTo>
                    <a:pt x="4652" y="6917"/>
                  </a:lnTo>
                  <a:lnTo>
                    <a:pt x="4993" y="7015"/>
                  </a:lnTo>
                  <a:lnTo>
                    <a:pt x="5310" y="7039"/>
                  </a:lnTo>
                  <a:lnTo>
                    <a:pt x="5651" y="7039"/>
                  </a:lnTo>
                  <a:lnTo>
                    <a:pt x="5992" y="6966"/>
                  </a:lnTo>
                  <a:lnTo>
                    <a:pt x="6308" y="6844"/>
                  </a:lnTo>
                  <a:lnTo>
                    <a:pt x="6454" y="6747"/>
                  </a:lnTo>
                  <a:lnTo>
                    <a:pt x="6601" y="6674"/>
                  </a:lnTo>
                  <a:lnTo>
                    <a:pt x="6747" y="6552"/>
                  </a:lnTo>
                  <a:lnTo>
                    <a:pt x="6893" y="6430"/>
                  </a:lnTo>
                  <a:lnTo>
                    <a:pt x="6893" y="6430"/>
                  </a:lnTo>
                  <a:lnTo>
                    <a:pt x="6942" y="6357"/>
                  </a:lnTo>
                  <a:lnTo>
                    <a:pt x="7015" y="6260"/>
                  </a:lnTo>
                  <a:lnTo>
                    <a:pt x="7039" y="6138"/>
                  </a:lnTo>
                  <a:lnTo>
                    <a:pt x="7039" y="6041"/>
                  </a:lnTo>
                  <a:lnTo>
                    <a:pt x="7039" y="6041"/>
                  </a:lnTo>
                  <a:lnTo>
                    <a:pt x="7039" y="5943"/>
                  </a:lnTo>
                  <a:lnTo>
                    <a:pt x="7015" y="5846"/>
                  </a:lnTo>
                  <a:lnTo>
                    <a:pt x="6942" y="5748"/>
                  </a:lnTo>
                  <a:lnTo>
                    <a:pt x="6893" y="5651"/>
                  </a:lnTo>
                  <a:lnTo>
                    <a:pt x="1389" y="147"/>
                  </a:lnTo>
                  <a:lnTo>
                    <a:pt x="1389" y="147"/>
                  </a:lnTo>
                  <a:lnTo>
                    <a:pt x="1291" y="98"/>
                  </a:lnTo>
                  <a:lnTo>
                    <a:pt x="1194" y="25"/>
                  </a:lnTo>
                  <a:lnTo>
                    <a:pt x="1096" y="0"/>
                  </a:lnTo>
                  <a:lnTo>
                    <a:pt x="999" y="0"/>
                  </a:lnTo>
                  <a:lnTo>
                    <a:pt x="999" y="0"/>
                  </a:lnTo>
                  <a:lnTo>
                    <a:pt x="902" y="0"/>
                  </a:lnTo>
                  <a:lnTo>
                    <a:pt x="780" y="25"/>
                  </a:lnTo>
                  <a:lnTo>
                    <a:pt x="682" y="98"/>
                  </a:lnTo>
                  <a:lnTo>
                    <a:pt x="609" y="147"/>
                  </a:lnTo>
                  <a:lnTo>
                    <a:pt x="609" y="147"/>
                  </a:lnTo>
                  <a:lnTo>
                    <a:pt x="487" y="293"/>
                  </a:lnTo>
                  <a:lnTo>
                    <a:pt x="366" y="439"/>
                  </a:lnTo>
                  <a:lnTo>
                    <a:pt x="293" y="585"/>
                  </a:lnTo>
                  <a:lnTo>
                    <a:pt x="195" y="731"/>
                  </a:lnTo>
                  <a:lnTo>
                    <a:pt x="73" y="1048"/>
                  </a:lnTo>
                  <a:lnTo>
                    <a:pt x="0" y="1389"/>
                  </a:lnTo>
                  <a:lnTo>
                    <a:pt x="0" y="1730"/>
                  </a:lnTo>
                  <a:lnTo>
                    <a:pt x="25" y="2046"/>
                  </a:lnTo>
                  <a:lnTo>
                    <a:pt x="122" y="2387"/>
                  </a:lnTo>
                  <a:lnTo>
                    <a:pt x="268" y="2704"/>
                  </a:lnTo>
                  <a:lnTo>
                    <a:pt x="268" y="270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33" name="Google Shape;577;p43">
              <a:extLst>
                <a:ext uri="{FF2B5EF4-FFF2-40B4-BE49-F238E27FC236}">
                  <a16:creationId xmlns:a16="http://schemas.microsoft.com/office/drawing/2014/main" id="{8EA52432-55CC-5641-8208-E8AAA104F00A}"/>
                </a:ext>
              </a:extLst>
            </p:cNvPr>
            <p:cNvSpPr/>
            <p:nvPr/>
          </p:nvSpPr>
          <p:spPr>
            <a:xfrm>
              <a:off x="2662850" y="1699400"/>
              <a:ext cx="303250" cy="303250"/>
            </a:xfrm>
            <a:custGeom>
              <a:avLst/>
              <a:gdLst/>
              <a:ahLst/>
              <a:cxnLst/>
              <a:rect l="l" t="t" r="r" b="b"/>
              <a:pathLst>
                <a:path w="12130" h="12130" fill="none" extrusionOk="0">
                  <a:moveTo>
                    <a:pt x="8038" y="1"/>
                  </a:moveTo>
                  <a:lnTo>
                    <a:pt x="4872" y="3191"/>
                  </a:lnTo>
                  <a:lnTo>
                    <a:pt x="4872" y="3191"/>
                  </a:lnTo>
                  <a:lnTo>
                    <a:pt x="4628" y="3094"/>
                  </a:lnTo>
                  <a:lnTo>
                    <a:pt x="4385" y="2997"/>
                  </a:lnTo>
                  <a:lnTo>
                    <a:pt x="4092" y="2899"/>
                  </a:lnTo>
                  <a:lnTo>
                    <a:pt x="3800" y="2850"/>
                  </a:lnTo>
                  <a:lnTo>
                    <a:pt x="3484" y="2777"/>
                  </a:lnTo>
                  <a:lnTo>
                    <a:pt x="3167" y="2729"/>
                  </a:lnTo>
                  <a:lnTo>
                    <a:pt x="2850" y="2704"/>
                  </a:lnTo>
                  <a:lnTo>
                    <a:pt x="2534" y="2704"/>
                  </a:lnTo>
                  <a:lnTo>
                    <a:pt x="2534" y="2704"/>
                  </a:lnTo>
                  <a:lnTo>
                    <a:pt x="2241" y="2704"/>
                  </a:lnTo>
                  <a:lnTo>
                    <a:pt x="1949" y="2729"/>
                  </a:lnTo>
                  <a:lnTo>
                    <a:pt x="1633" y="2777"/>
                  </a:lnTo>
                  <a:lnTo>
                    <a:pt x="1316" y="2850"/>
                  </a:lnTo>
                  <a:lnTo>
                    <a:pt x="999" y="2972"/>
                  </a:lnTo>
                  <a:lnTo>
                    <a:pt x="707" y="3094"/>
                  </a:lnTo>
                  <a:lnTo>
                    <a:pt x="415" y="3289"/>
                  </a:lnTo>
                  <a:lnTo>
                    <a:pt x="147" y="3508"/>
                  </a:lnTo>
                  <a:lnTo>
                    <a:pt x="147" y="3508"/>
                  </a:lnTo>
                  <a:lnTo>
                    <a:pt x="74" y="3581"/>
                  </a:lnTo>
                  <a:lnTo>
                    <a:pt x="25" y="3678"/>
                  </a:lnTo>
                  <a:lnTo>
                    <a:pt x="1" y="3776"/>
                  </a:lnTo>
                  <a:lnTo>
                    <a:pt x="1" y="3898"/>
                  </a:lnTo>
                  <a:lnTo>
                    <a:pt x="1" y="3898"/>
                  </a:lnTo>
                  <a:lnTo>
                    <a:pt x="1" y="3995"/>
                  </a:lnTo>
                  <a:lnTo>
                    <a:pt x="25" y="4093"/>
                  </a:lnTo>
                  <a:lnTo>
                    <a:pt x="74" y="4190"/>
                  </a:lnTo>
                  <a:lnTo>
                    <a:pt x="147" y="4287"/>
                  </a:lnTo>
                  <a:lnTo>
                    <a:pt x="7843" y="11984"/>
                  </a:lnTo>
                  <a:lnTo>
                    <a:pt x="7843" y="11984"/>
                  </a:lnTo>
                  <a:lnTo>
                    <a:pt x="7941" y="12057"/>
                  </a:lnTo>
                  <a:lnTo>
                    <a:pt x="8038" y="12105"/>
                  </a:lnTo>
                  <a:lnTo>
                    <a:pt x="8135" y="12130"/>
                  </a:lnTo>
                  <a:lnTo>
                    <a:pt x="8233" y="12130"/>
                  </a:lnTo>
                  <a:lnTo>
                    <a:pt x="8233" y="12130"/>
                  </a:lnTo>
                  <a:lnTo>
                    <a:pt x="8355" y="12130"/>
                  </a:lnTo>
                  <a:lnTo>
                    <a:pt x="8452" y="12105"/>
                  </a:lnTo>
                  <a:lnTo>
                    <a:pt x="8549" y="12057"/>
                  </a:lnTo>
                  <a:lnTo>
                    <a:pt x="8622" y="11984"/>
                  </a:lnTo>
                  <a:lnTo>
                    <a:pt x="8622" y="11984"/>
                  </a:lnTo>
                  <a:lnTo>
                    <a:pt x="8842" y="11716"/>
                  </a:lnTo>
                  <a:lnTo>
                    <a:pt x="9036" y="11423"/>
                  </a:lnTo>
                  <a:lnTo>
                    <a:pt x="9158" y="11131"/>
                  </a:lnTo>
                  <a:lnTo>
                    <a:pt x="9280" y="10814"/>
                  </a:lnTo>
                  <a:lnTo>
                    <a:pt x="9353" y="10498"/>
                  </a:lnTo>
                  <a:lnTo>
                    <a:pt x="9402" y="10181"/>
                  </a:lnTo>
                  <a:lnTo>
                    <a:pt x="9426" y="9889"/>
                  </a:lnTo>
                  <a:lnTo>
                    <a:pt x="9426" y="9597"/>
                  </a:lnTo>
                  <a:lnTo>
                    <a:pt x="9426" y="9597"/>
                  </a:lnTo>
                  <a:lnTo>
                    <a:pt x="9426" y="9280"/>
                  </a:lnTo>
                  <a:lnTo>
                    <a:pt x="9402" y="8964"/>
                  </a:lnTo>
                  <a:lnTo>
                    <a:pt x="9353" y="8647"/>
                  </a:lnTo>
                  <a:lnTo>
                    <a:pt x="9280" y="8330"/>
                  </a:lnTo>
                  <a:lnTo>
                    <a:pt x="9231" y="8038"/>
                  </a:lnTo>
                  <a:lnTo>
                    <a:pt x="9134" y="7746"/>
                  </a:lnTo>
                  <a:lnTo>
                    <a:pt x="9036" y="7502"/>
                  </a:lnTo>
                  <a:lnTo>
                    <a:pt x="8939" y="7259"/>
                  </a:lnTo>
                  <a:lnTo>
                    <a:pt x="12130" y="409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34" name="Google Shape;578;p43">
              <a:extLst>
                <a:ext uri="{FF2B5EF4-FFF2-40B4-BE49-F238E27FC236}">
                  <a16:creationId xmlns:a16="http://schemas.microsoft.com/office/drawing/2014/main" id="{69BF4282-1A83-0D4D-89AC-10A088B4B41B}"/>
                </a:ext>
              </a:extLst>
            </p:cNvPr>
            <p:cNvSpPr/>
            <p:nvPr/>
          </p:nvSpPr>
          <p:spPr>
            <a:xfrm>
              <a:off x="2801675" y="1740825"/>
              <a:ext cx="49950" cy="49950"/>
            </a:xfrm>
            <a:custGeom>
              <a:avLst/>
              <a:gdLst/>
              <a:ahLst/>
              <a:cxnLst/>
              <a:rect l="l" t="t" r="r" b="b"/>
              <a:pathLst>
                <a:path w="1998" h="1998" fill="none" extrusionOk="0">
                  <a:moveTo>
                    <a:pt x="1" y="1997"/>
                  </a:moveTo>
                  <a:lnTo>
                    <a:pt x="199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535" name="Google Shape;579;p43">
            <a:extLst>
              <a:ext uri="{FF2B5EF4-FFF2-40B4-BE49-F238E27FC236}">
                <a16:creationId xmlns:a16="http://schemas.microsoft.com/office/drawing/2014/main" id="{DF4BAA05-A427-AC44-9BA3-F470CEAF2084}"/>
              </a:ext>
            </a:extLst>
          </p:cNvPr>
          <p:cNvSpPr/>
          <p:nvPr/>
        </p:nvSpPr>
        <p:spPr>
          <a:xfrm>
            <a:off x="7841303" y="2974608"/>
            <a:ext cx="336767" cy="336767"/>
          </a:xfrm>
          <a:custGeom>
            <a:avLst/>
            <a:gdLst/>
            <a:ahLst/>
            <a:cxnLst/>
            <a:rect l="l" t="t" r="r" b="b"/>
            <a:pathLst>
              <a:path w="16027" h="16027" fill="none" extrusionOk="0">
                <a:moveTo>
                  <a:pt x="14029" y="4019"/>
                </a:moveTo>
                <a:lnTo>
                  <a:pt x="14029" y="4019"/>
                </a:lnTo>
                <a:lnTo>
                  <a:pt x="14200" y="3849"/>
                </a:lnTo>
                <a:lnTo>
                  <a:pt x="14395" y="3752"/>
                </a:lnTo>
                <a:lnTo>
                  <a:pt x="14614" y="3678"/>
                </a:lnTo>
                <a:lnTo>
                  <a:pt x="14809" y="3630"/>
                </a:lnTo>
                <a:lnTo>
                  <a:pt x="15028" y="3581"/>
                </a:lnTo>
                <a:lnTo>
                  <a:pt x="15247" y="3484"/>
                </a:lnTo>
                <a:lnTo>
                  <a:pt x="15442" y="3362"/>
                </a:lnTo>
                <a:lnTo>
                  <a:pt x="15661" y="3191"/>
                </a:lnTo>
                <a:lnTo>
                  <a:pt x="15661" y="3191"/>
                </a:lnTo>
                <a:lnTo>
                  <a:pt x="15832" y="2997"/>
                </a:lnTo>
                <a:lnTo>
                  <a:pt x="15929" y="2777"/>
                </a:lnTo>
                <a:lnTo>
                  <a:pt x="16002" y="2534"/>
                </a:lnTo>
                <a:lnTo>
                  <a:pt x="16026" y="2266"/>
                </a:lnTo>
                <a:lnTo>
                  <a:pt x="16026" y="2266"/>
                </a:lnTo>
                <a:lnTo>
                  <a:pt x="16002" y="2047"/>
                </a:lnTo>
                <a:lnTo>
                  <a:pt x="15978" y="1827"/>
                </a:lnTo>
                <a:lnTo>
                  <a:pt x="15905" y="1633"/>
                </a:lnTo>
                <a:lnTo>
                  <a:pt x="15807" y="1413"/>
                </a:lnTo>
                <a:lnTo>
                  <a:pt x="15710" y="1243"/>
                </a:lnTo>
                <a:lnTo>
                  <a:pt x="15588" y="1048"/>
                </a:lnTo>
                <a:lnTo>
                  <a:pt x="15466" y="878"/>
                </a:lnTo>
                <a:lnTo>
                  <a:pt x="15320" y="707"/>
                </a:lnTo>
                <a:lnTo>
                  <a:pt x="15320" y="707"/>
                </a:lnTo>
                <a:lnTo>
                  <a:pt x="15150" y="561"/>
                </a:lnTo>
                <a:lnTo>
                  <a:pt x="14979" y="439"/>
                </a:lnTo>
                <a:lnTo>
                  <a:pt x="14784" y="317"/>
                </a:lnTo>
                <a:lnTo>
                  <a:pt x="14590" y="196"/>
                </a:lnTo>
                <a:lnTo>
                  <a:pt x="14395" y="123"/>
                </a:lnTo>
                <a:lnTo>
                  <a:pt x="14175" y="50"/>
                </a:lnTo>
                <a:lnTo>
                  <a:pt x="13981" y="25"/>
                </a:lnTo>
                <a:lnTo>
                  <a:pt x="13761" y="1"/>
                </a:lnTo>
                <a:lnTo>
                  <a:pt x="13761" y="1"/>
                </a:lnTo>
                <a:lnTo>
                  <a:pt x="13494" y="25"/>
                </a:lnTo>
                <a:lnTo>
                  <a:pt x="13250" y="98"/>
                </a:lnTo>
                <a:lnTo>
                  <a:pt x="13031" y="196"/>
                </a:lnTo>
                <a:lnTo>
                  <a:pt x="12836" y="366"/>
                </a:lnTo>
                <a:lnTo>
                  <a:pt x="12836" y="366"/>
                </a:lnTo>
                <a:lnTo>
                  <a:pt x="12665" y="561"/>
                </a:lnTo>
                <a:lnTo>
                  <a:pt x="12544" y="780"/>
                </a:lnTo>
                <a:lnTo>
                  <a:pt x="12471" y="975"/>
                </a:lnTo>
                <a:lnTo>
                  <a:pt x="12422" y="1194"/>
                </a:lnTo>
                <a:lnTo>
                  <a:pt x="12349" y="1413"/>
                </a:lnTo>
                <a:lnTo>
                  <a:pt x="12276" y="1608"/>
                </a:lnTo>
                <a:lnTo>
                  <a:pt x="12178" y="1827"/>
                </a:lnTo>
                <a:lnTo>
                  <a:pt x="12008" y="1998"/>
                </a:lnTo>
                <a:lnTo>
                  <a:pt x="12008" y="1998"/>
                </a:lnTo>
                <a:lnTo>
                  <a:pt x="11740" y="2266"/>
                </a:lnTo>
                <a:lnTo>
                  <a:pt x="11496" y="2436"/>
                </a:lnTo>
                <a:lnTo>
                  <a:pt x="11277" y="2534"/>
                </a:lnTo>
                <a:lnTo>
                  <a:pt x="11082" y="2582"/>
                </a:lnTo>
                <a:lnTo>
                  <a:pt x="10888" y="2582"/>
                </a:lnTo>
                <a:lnTo>
                  <a:pt x="10717" y="2534"/>
                </a:lnTo>
                <a:lnTo>
                  <a:pt x="10547" y="2412"/>
                </a:lnTo>
                <a:lnTo>
                  <a:pt x="10376" y="2290"/>
                </a:lnTo>
                <a:lnTo>
                  <a:pt x="10206" y="2095"/>
                </a:lnTo>
                <a:lnTo>
                  <a:pt x="10035" y="1901"/>
                </a:lnTo>
                <a:lnTo>
                  <a:pt x="9670" y="1413"/>
                </a:lnTo>
                <a:lnTo>
                  <a:pt x="9231" y="878"/>
                </a:lnTo>
                <a:lnTo>
                  <a:pt x="8988" y="585"/>
                </a:lnTo>
                <a:lnTo>
                  <a:pt x="8720" y="293"/>
                </a:lnTo>
                <a:lnTo>
                  <a:pt x="8720" y="293"/>
                </a:lnTo>
                <a:lnTo>
                  <a:pt x="8574" y="171"/>
                </a:lnTo>
                <a:lnTo>
                  <a:pt x="8379" y="74"/>
                </a:lnTo>
                <a:lnTo>
                  <a:pt x="8209" y="25"/>
                </a:lnTo>
                <a:lnTo>
                  <a:pt x="8014" y="1"/>
                </a:lnTo>
                <a:lnTo>
                  <a:pt x="8014" y="1"/>
                </a:lnTo>
                <a:lnTo>
                  <a:pt x="7916" y="25"/>
                </a:lnTo>
                <a:lnTo>
                  <a:pt x="7770" y="98"/>
                </a:lnTo>
                <a:lnTo>
                  <a:pt x="7307" y="366"/>
                </a:lnTo>
                <a:lnTo>
                  <a:pt x="7039" y="537"/>
                </a:lnTo>
                <a:lnTo>
                  <a:pt x="6747" y="756"/>
                </a:lnTo>
                <a:lnTo>
                  <a:pt x="6431" y="975"/>
                </a:lnTo>
                <a:lnTo>
                  <a:pt x="6138" y="1243"/>
                </a:lnTo>
                <a:lnTo>
                  <a:pt x="5870" y="1511"/>
                </a:lnTo>
                <a:lnTo>
                  <a:pt x="5627" y="1803"/>
                </a:lnTo>
                <a:lnTo>
                  <a:pt x="5432" y="2095"/>
                </a:lnTo>
                <a:lnTo>
                  <a:pt x="5359" y="2242"/>
                </a:lnTo>
                <a:lnTo>
                  <a:pt x="5310" y="2412"/>
                </a:lnTo>
                <a:lnTo>
                  <a:pt x="5262" y="2558"/>
                </a:lnTo>
                <a:lnTo>
                  <a:pt x="5237" y="2704"/>
                </a:lnTo>
                <a:lnTo>
                  <a:pt x="5237" y="2850"/>
                </a:lnTo>
                <a:lnTo>
                  <a:pt x="5262" y="3021"/>
                </a:lnTo>
                <a:lnTo>
                  <a:pt x="5310" y="3167"/>
                </a:lnTo>
                <a:lnTo>
                  <a:pt x="5383" y="3313"/>
                </a:lnTo>
                <a:lnTo>
                  <a:pt x="5481" y="3459"/>
                </a:lnTo>
                <a:lnTo>
                  <a:pt x="5603" y="3605"/>
                </a:lnTo>
                <a:lnTo>
                  <a:pt x="5603" y="3605"/>
                </a:lnTo>
                <a:lnTo>
                  <a:pt x="5797" y="3752"/>
                </a:lnTo>
                <a:lnTo>
                  <a:pt x="5992" y="3849"/>
                </a:lnTo>
                <a:lnTo>
                  <a:pt x="6187" y="3946"/>
                </a:lnTo>
                <a:lnTo>
                  <a:pt x="6406" y="3995"/>
                </a:lnTo>
                <a:lnTo>
                  <a:pt x="6625" y="4044"/>
                </a:lnTo>
                <a:lnTo>
                  <a:pt x="6845" y="4141"/>
                </a:lnTo>
                <a:lnTo>
                  <a:pt x="7039" y="4239"/>
                </a:lnTo>
                <a:lnTo>
                  <a:pt x="7234" y="4409"/>
                </a:lnTo>
                <a:lnTo>
                  <a:pt x="7234" y="4409"/>
                </a:lnTo>
                <a:lnTo>
                  <a:pt x="7405" y="4604"/>
                </a:lnTo>
                <a:lnTo>
                  <a:pt x="7502" y="4823"/>
                </a:lnTo>
                <a:lnTo>
                  <a:pt x="7575" y="5067"/>
                </a:lnTo>
                <a:lnTo>
                  <a:pt x="7600" y="5359"/>
                </a:lnTo>
                <a:lnTo>
                  <a:pt x="7600" y="5359"/>
                </a:lnTo>
                <a:lnTo>
                  <a:pt x="7575" y="5554"/>
                </a:lnTo>
                <a:lnTo>
                  <a:pt x="7551" y="5773"/>
                </a:lnTo>
                <a:lnTo>
                  <a:pt x="7478" y="5968"/>
                </a:lnTo>
                <a:lnTo>
                  <a:pt x="7405" y="6163"/>
                </a:lnTo>
                <a:lnTo>
                  <a:pt x="7307" y="6357"/>
                </a:lnTo>
                <a:lnTo>
                  <a:pt x="7186" y="6552"/>
                </a:lnTo>
                <a:lnTo>
                  <a:pt x="7039" y="6723"/>
                </a:lnTo>
                <a:lnTo>
                  <a:pt x="6893" y="6893"/>
                </a:lnTo>
                <a:lnTo>
                  <a:pt x="6893" y="6893"/>
                </a:lnTo>
                <a:lnTo>
                  <a:pt x="6723" y="7039"/>
                </a:lnTo>
                <a:lnTo>
                  <a:pt x="6552" y="7186"/>
                </a:lnTo>
                <a:lnTo>
                  <a:pt x="6382" y="7283"/>
                </a:lnTo>
                <a:lnTo>
                  <a:pt x="6187" y="7405"/>
                </a:lnTo>
                <a:lnTo>
                  <a:pt x="5992" y="7478"/>
                </a:lnTo>
                <a:lnTo>
                  <a:pt x="5773" y="7551"/>
                </a:lnTo>
                <a:lnTo>
                  <a:pt x="5554" y="7575"/>
                </a:lnTo>
                <a:lnTo>
                  <a:pt x="5359" y="7600"/>
                </a:lnTo>
                <a:lnTo>
                  <a:pt x="5359" y="7600"/>
                </a:lnTo>
                <a:lnTo>
                  <a:pt x="5091" y="7575"/>
                </a:lnTo>
                <a:lnTo>
                  <a:pt x="4848" y="7502"/>
                </a:lnTo>
                <a:lnTo>
                  <a:pt x="4604" y="7405"/>
                </a:lnTo>
                <a:lnTo>
                  <a:pt x="4409" y="7234"/>
                </a:lnTo>
                <a:lnTo>
                  <a:pt x="4409" y="7234"/>
                </a:lnTo>
                <a:lnTo>
                  <a:pt x="4239" y="7039"/>
                </a:lnTo>
                <a:lnTo>
                  <a:pt x="4117" y="6820"/>
                </a:lnTo>
                <a:lnTo>
                  <a:pt x="4044" y="6601"/>
                </a:lnTo>
                <a:lnTo>
                  <a:pt x="3971" y="6382"/>
                </a:lnTo>
                <a:lnTo>
                  <a:pt x="3922" y="6187"/>
                </a:lnTo>
                <a:lnTo>
                  <a:pt x="3849" y="5992"/>
                </a:lnTo>
                <a:lnTo>
                  <a:pt x="3752" y="5797"/>
                </a:lnTo>
                <a:lnTo>
                  <a:pt x="3605" y="5602"/>
                </a:lnTo>
                <a:lnTo>
                  <a:pt x="3605" y="5602"/>
                </a:lnTo>
                <a:lnTo>
                  <a:pt x="3459" y="5481"/>
                </a:lnTo>
                <a:lnTo>
                  <a:pt x="3313" y="5383"/>
                </a:lnTo>
                <a:lnTo>
                  <a:pt x="3167" y="5310"/>
                </a:lnTo>
                <a:lnTo>
                  <a:pt x="3021" y="5262"/>
                </a:lnTo>
                <a:lnTo>
                  <a:pt x="2850" y="5237"/>
                </a:lnTo>
                <a:lnTo>
                  <a:pt x="2704" y="5237"/>
                </a:lnTo>
                <a:lnTo>
                  <a:pt x="2558" y="5262"/>
                </a:lnTo>
                <a:lnTo>
                  <a:pt x="2412" y="5310"/>
                </a:lnTo>
                <a:lnTo>
                  <a:pt x="2242" y="5359"/>
                </a:lnTo>
                <a:lnTo>
                  <a:pt x="2095" y="5432"/>
                </a:lnTo>
                <a:lnTo>
                  <a:pt x="1803" y="5627"/>
                </a:lnTo>
                <a:lnTo>
                  <a:pt x="1511" y="5870"/>
                </a:lnTo>
                <a:lnTo>
                  <a:pt x="1243" y="6138"/>
                </a:lnTo>
                <a:lnTo>
                  <a:pt x="975" y="6431"/>
                </a:lnTo>
                <a:lnTo>
                  <a:pt x="756" y="6747"/>
                </a:lnTo>
                <a:lnTo>
                  <a:pt x="537" y="7039"/>
                </a:lnTo>
                <a:lnTo>
                  <a:pt x="366" y="7307"/>
                </a:lnTo>
                <a:lnTo>
                  <a:pt x="98" y="7770"/>
                </a:lnTo>
                <a:lnTo>
                  <a:pt x="25" y="7916"/>
                </a:lnTo>
                <a:lnTo>
                  <a:pt x="1" y="8014"/>
                </a:lnTo>
                <a:lnTo>
                  <a:pt x="1" y="8014"/>
                </a:lnTo>
                <a:lnTo>
                  <a:pt x="25" y="8208"/>
                </a:lnTo>
                <a:lnTo>
                  <a:pt x="74" y="8379"/>
                </a:lnTo>
                <a:lnTo>
                  <a:pt x="171" y="8574"/>
                </a:lnTo>
                <a:lnTo>
                  <a:pt x="293" y="8720"/>
                </a:lnTo>
                <a:lnTo>
                  <a:pt x="293" y="8720"/>
                </a:lnTo>
                <a:lnTo>
                  <a:pt x="585" y="8988"/>
                </a:lnTo>
                <a:lnTo>
                  <a:pt x="878" y="9231"/>
                </a:lnTo>
                <a:lnTo>
                  <a:pt x="1413" y="9670"/>
                </a:lnTo>
                <a:lnTo>
                  <a:pt x="1901" y="10035"/>
                </a:lnTo>
                <a:lnTo>
                  <a:pt x="2095" y="10206"/>
                </a:lnTo>
                <a:lnTo>
                  <a:pt x="2290" y="10376"/>
                </a:lnTo>
                <a:lnTo>
                  <a:pt x="2412" y="10547"/>
                </a:lnTo>
                <a:lnTo>
                  <a:pt x="2534" y="10717"/>
                </a:lnTo>
                <a:lnTo>
                  <a:pt x="2583" y="10888"/>
                </a:lnTo>
                <a:lnTo>
                  <a:pt x="2583" y="11082"/>
                </a:lnTo>
                <a:lnTo>
                  <a:pt x="2534" y="11277"/>
                </a:lnTo>
                <a:lnTo>
                  <a:pt x="2436" y="11496"/>
                </a:lnTo>
                <a:lnTo>
                  <a:pt x="2266" y="11740"/>
                </a:lnTo>
                <a:lnTo>
                  <a:pt x="1998" y="12008"/>
                </a:lnTo>
                <a:lnTo>
                  <a:pt x="1998" y="12008"/>
                </a:lnTo>
                <a:lnTo>
                  <a:pt x="1828" y="12178"/>
                </a:lnTo>
                <a:lnTo>
                  <a:pt x="1633" y="12276"/>
                </a:lnTo>
                <a:lnTo>
                  <a:pt x="1413" y="12349"/>
                </a:lnTo>
                <a:lnTo>
                  <a:pt x="1219" y="12398"/>
                </a:lnTo>
                <a:lnTo>
                  <a:pt x="999" y="12446"/>
                </a:lnTo>
                <a:lnTo>
                  <a:pt x="780" y="12544"/>
                </a:lnTo>
                <a:lnTo>
                  <a:pt x="585" y="12665"/>
                </a:lnTo>
                <a:lnTo>
                  <a:pt x="366" y="12836"/>
                </a:lnTo>
                <a:lnTo>
                  <a:pt x="366" y="12836"/>
                </a:lnTo>
                <a:lnTo>
                  <a:pt x="196" y="13031"/>
                </a:lnTo>
                <a:lnTo>
                  <a:pt x="98" y="13250"/>
                </a:lnTo>
                <a:lnTo>
                  <a:pt x="25" y="13493"/>
                </a:lnTo>
                <a:lnTo>
                  <a:pt x="1" y="13761"/>
                </a:lnTo>
                <a:lnTo>
                  <a:pt x="1" y="13761"/>
                </a:lnTo>
                <a:lnTo>
                  <a:pt x="25" y="13981"/>
                </a:lnTo>
                <a:lnTo>
                  <a:pt x="50" y="14200"/>
                </a:lnTo>
                <a:lnTo>
                  <a:pt x="123" y="14395"/>
                </a:lnTo>
                <a:lnTo>
                  <a:pt x="220" y="14614"/>
                </a:lnTo>
                <a:lnTo>
                  <a:pt x="318" y="14784"/>
                </a:lnTo>
                <a:lnTo>
                  <a:pt x="439" y="14979"/>
                </a:lnTo>
                <a:lnTo>
                  <a:pt x="561" y="15150"/>
                </a:lnTo>
                <a:lnTo>
                  <a:pt x="707" y="15320"/>
                </a:lnTo>
                <a:lnTo>
                  <a:pt x="707" y="15320"/>
                </a:lnTo>
                <a:lnTo>
                  <a:pt x="878" y="15466"/>
                </a:lnTo>
                <a:lnTo>
                  <a:pt x="1048" y="15588"/>
                </a:lnTo>
                <a:lnTo>
                  <a:pt x="1243" y="15710"/>
                </a:lnTo>
                <a:lnTo>
                  <a:pt x="1438" y="15832"/>
                </a:lnTo>
                <a:lnTo>
                  <a:pt x="1633" y="15905"/>
                </a:lnTo>
                <a:lnTo>
                  <a:pt x="1852" y="15978"/>
                </a:lnTo>
                <a:lnTo>
                  <a:pt x="2047" y="16002"/>
                </a:lnTo>
                <a:lnTo>
                  <a:pt x="2266" y="16026"/>
                </a:lnTo>
                <a:lnTo>
                  <a:pt x="2266" y="16026"/>
                </a:lnTo>
                <a:lnTo>
                  <a:pt x="2534" y="16002"/>
                </a:lnTo>
                <a:lnTo>
                  <a:pt x="2777" y="15929"/>
                </a:lnTo>
                <a:lnTo>
                  <a:pt x="2997" y="15832"/>
                </a:lnTo>
                <a:lnTo>
                  <a:pt x="3191" y="15661"/>
                </a:lnTo>
                <a:lnTo>
                  <a:pt x="3191" y="15661"/>
                </a:lnTo>
                <a:lnTo>
                  <a:pt x="3362" y="15466"/>
                </a:lnTo>
                <a:lnTo>
                  <a:pt x="3484" y="15247"/>
                </a:lnTo>
                <a:lnTo>
                  <a:pt x="3557" y="15052"/>
                </a:lnTo>
                <a:lnTo>
                  <a:pt x="3605" y="14833"/>
                </a:lnTo>
                <a:lnTo>
                  <a:pt x="3679" y="14614"/>
                </a:lnTo>
                <a:lnTo>
                  <a:pt x="3752" y="14419"/>
                </a:lnTo>
                <a:lnTo>
                  <a:pt x="3849" y="14200"/>
                </a:lnTo>
                <a:lnTo>
                  <a:pt x="4019" y="14029"/>
                </a:lnTo>
                <a:lnTo>
                  <a:pt x="4019" y="14029"/>
                </a:lnTo>
                <a:lnTo>
                  <a:pt x="4287" y="13786"/>
                </a:lnTo>
                <a:lnTo>
                  <a:pt x="4531" y="13591"/>
                </a:lnTo>
                <a:lnTo>
                  <a:pt x="4750" y="13493"/>
                </a:lnTo>
                <a:lnTo>
                  <a:pt x="4945" y="13445"/>
                </a:lnTo>
                <a:lnTo>
                  <a:pt x="5140" y="13445"/>
                </a:lnTo>
                <a:lnTo>
                  <a:pt x="5310" y="13493"/>
                </a:lnTo>
                <a:lnTo>
                  <a:pt x="5481" y="13615"/>
                </a:lnTo>
                <a:lnTo>
                  <a:pt x="5651" y="13737"/>
                </a:lnTo>
                <a:lnTo>
                  <a:pt x="5822" y="13932"/>
                </a:lnTo>
                <a:lnTo>
                  <a:pt x="5992" y="14127"/>
                </a:lnTo>
                <a:lnTo>
                  <a:pt x="6358" y="14614"/>
                </a:lnTo>
                <a:lnTo>
                  <a:pt x="6796" y="15150"/>
                </a:lnTo>
                <a:lnTo>
                  <a:pt x="7039" y="15442"/>
                </a:lnTo>
                <a:lnTo>
                  <a:pt x="7307" y="15734"/>
                </a:lnTo>
                <a:lnTo>
                  <a:pt x="7307" y="15734"/>
                </a:lnTo>
                <a:lnTo>
                  <a:pt x="7454" y="15856"/>
                </a:lnTo>
                <a:lnTo>
                  <a:pt x="7648" y="15953"/>
                </a:lnTo>
                <a:lnTo>
                  <a:pt x="7819" y="16002"/>
                </a:lnTo>
                <a:lnTo>
                  <a:pt x="8014" y="16026"/>
                </a:lnTo>
                <a:lnTo>
                  <a:pt x="8014" y="16026"/>
                </a:lnTo>
                <a:lnTo>
                  <a:pt x="8111" y="16002"/>
                </a:lnTo>
                <a:lnTo>
                  <a:pt x="8257" y="15929"/>
                </a:lnTo>
                <a:lnTo>
                  <a:pt x="8720" y="15661"/>
                </a:lnTo>
                <a:lnTo>
                  <a:pt x="8988" y="15491"/>
                </a:lnTo>
                <a:lnTo>
                  <a:pt x="9280" y="15271"/>
                </a:lnTo>
                <a:lnTo>
                  <a:pt x="9597" y="15052"/>
                </a:lnTo>
                <a:lnTo>
                  <a:pt x="9889" y="14784"/>
                </a:lnTo>
                <a:lnTo>
                  <a:pt x="10157" y="14516"/>
                </a:lnTo>
                <a:lnTo>
                  <a:pt x="10400" y="14224"/>
                </a:lnTo>
                <a:lnTo>
                  <a:pt x="10595" y="13932"/>
                </a:lnTo>
                <a:lnTo>
                  <a:pt x="10668" y="13786"/>
                </a:lnTo>
                <a:lnTo>
                  <a:pt x="10717" y="13615"/>
                </a:lnTo>
                <a:lnTo>
                  <a:pt x="10766" y="13469"/>
                </a:lnTo>
                <a:lnTo>
                  <a:pt x="10790" y="13323"/>
                </a:lnTo>
                <a:lnTo>
                  <a:pt x="10790" y="13177"/>
                </a:lnTo>
                <a:lnTo>
                  <a:pt x="10766" y="13006"/>
                </a:lnTo>
                <a:lnTo>
                  <a:pt x="10717" y="12860"/>
                </a:lnTo>
                <a:lnTo>
                  <a:pt x="10644" y="12714"/>
                </a:lnTo>
                <a:lnTo>
                  <a:pt x="10547" y="12568"/>
                </a:lnTo>
                <a:lnTo>
                  <a:pt x="10425" y="12422"/>
                </a:lnTo>
                <a:lnTo>
                  <a:pt x="10425" y="12422"/>
                </a:lnTo>
                <a:lnTo>
                  <a:pt x="10230" y="12276"/>
                </a:lnTo>
                <a:lnTo>
                  <a:pt x="10035" y="12178"/>
                </a:lnTo>
                <a:lnTo>
                  <a:pt x="9840" y="12105"/>
                </a:lnTo>
                <a:lnTo>
                  <a:pt x="9621" y="12032"/>
                </a:lnTo>
                <a:lnTo>
                  <a:pt x="9402" y="11983"/>
                </a:lnTo>
                <a:lnTo>
                  <a:pt x="9183" y="11886"/>
                </a:lnTo>
                <a:lnTo>
                  <a:pt x="8988" y="11789"/>
                </a:lnTo>
                <a:lnTo>
                  <a:pt x="8793" y="11618"/>
                </a:lnTo>
                <a:lnTo>
                  <a:pt x="8793" y="11618"/>
                </a:lnTo>
                <a:lnTo>
                  <a:pt x="8623" y="11423"/>
                </a:lnTo>
                <a:lnTo>
                  <a:pt x="8525" y="11204"/>
                </a:lnTo>
                <a:lnTo>
                  <a:pt x="8452" y="10961"/>
                </a:lnTo>
                <a:lnTo>
                  <a:pt x="8428" y="10668"/>
                </a:lnTo>
                <a:lnTo>
                  <a:pt x="8428" y="10668"/>
                </a:lnTo>
                <a:lnTo>
                  <a:pt x="8452" y="10473"/>
                </a:lnTo>
                <a:lnTo>
                  <a:pt x="8476" y="10254"/>
                </a:lnTo>
                <a:lnTo>
                  <a:pt x="8549" y="10059"/>
                </a:lnTo>
                <a:lnTo>
                  <a:pt x="8623" y="9865"/>
                </a:lnTo>
                <a:lnTo>
                  <a:pt x="8720" y="9670"/>
                </a:lnTo>
                <a:lnTo>
                  <a:pt x="8842" y="9475"/>
                </a:lnTo>
                <a:lnTo>
                  <a:pt x="8988" y="9304"/>
                </a:lnTo>
                <a:lnTo>
                  <a:pt x="9134" y="9134"/>
                </a:lnTo>
                <a:lnTo>
                  <a:pt x="9134" y="9134"/>
                </a:lnTo>
                <a:lnTo>
                  <a:pt x="9304" y="8988"/>
                </a:lnTo>
                <a:lnTo>
                  <a:pt x="9475" y="8866"/>
                </a:lnTo>
                <a:lnTo>
                  <a:pt x="9645" y="8744"/>
                </a:lnTo>
                <a:lnTo>
                  <a:pt x="9840" y="8622"/>
                </a:lnTo>
                <a:lnTo>
                  <a:pt x="10035" y="8549"/>
                </a:lnTo>
                <a:lnTo>
                  <a:pt x="10254" y="8476"/>
                </a:lnTo>
                <a:lnTo>
                  <a:pt x="10474" y="8452"/>
                </a:lnTo>
                <a:lnTo>
                  <a:pt x="10668" y="8428"/>
                </a:lnTo>
                <a:lnTo>
                  <a:pt x="10668" y="8428"/>
                </a:lnTo>
                <a:lnTo>
                  <a:pt x="10936" y="8452"/>
                </a:lnTo>
                <a:lnTo>
                  <a:pt x="11180" y="8525"/>
                </a:lnTo>
                <a:lnTo>
                  <a:pt x="11423" y="8622"/>
                </a:lnTo>
                <a:lnTo>
                  <a:pt x="11618" y="8793"/>
                </a:lnTo>
                <a:lnTo>
                  <a:pt x="11618" y="8793"/>
                </a:lnTo>
                <a:lnTo>
                  <a:pt x="11789" y="8988"/>
                </a:lnTo>
                <a:lnTo>
                  <a:pt x="11910" y="9207"/>
                </a:lnTo>
                <a:lnTo>
                  <a:pt x="11984" y="9426"/>
                </a:lnTo>
                <a:lnTo>
                  <a:pt x="12057" y="9645"/>
                </a:lnTo>
                <a:lnTo>
                  <a:pt x="12105" y="9840"/>
                </a:lnTo>
                <a:lnTo>
                  <a:pt x="12178" y="10035"/>
                </a:lnTo>
                <a:lnTo>
                  <a:pt x="12276" y="10230"/>
                </a:lnTo>
                <a:lnTo>
                  <a:pt x="12422" y="10425"/>
                </a:lnTo>
                <a:lnTo>
                  <a:pt x="12422" y="10425"/>
                </a:lnTo>
                <a:lnTo>
                  <a:pt x="12568" y="10547"/>
                </a:lnTo>
                <a:lnTo>
                  <a:pt x="12714" y="10644"/>
                </a:lnTo>
                <a:lnTo>
                  <a:pt x="12860" y="10717"/>
                </a:lnTo>
                <a:lnTo>
                  <a:pt x="13006" y="10766"/>
                </a:lnTo>
                <a:lnTo>
                  <a:pt x="13177" y="10790"/>
                </a:lnTo>
                <a:lnTo>
                  <a:pt x="13323" y="10790"/>
                </a:lnTo>
                <a:lnTo>
                  <a:pt x="13469" y="10766"/>
                </a:lnTo>
                <a:lnTo>
                  <a:pt x="13615" y="10717"/>
                </a:lnTo>
                <a:lnTo>
                  <a:pt x="13786" y="10668"/>
                </a:lnTo>
                <a:lnTo>
                  <a:pt x="13932" y="10595"/>
                </a:lnTo>
                <a:lnTo>
                  <a:pt x="14224" y="10400"/>
                </a:lnTo>
                <a:lnTo>
                  <a:pt x="14516" y="10157"/>
                </a:lnTo>
                <a:lnTo>
                  <a:pt x="14784" y="9889"/>
                </a:lnTo>
                <a:lnTo>
                  <a:pt x="15052" y="9597"/>
                </a:lnTo>
                <a:lnTo>
                  <a:pt x="15271" y="9280"/>
                </a:lnTo>
                <a:lnTo>
                  <a:pt x="15491" y="8988"/>
                </a:lnTo>
                <a:lnTo>
                  <a:pt x="15661" y="8720"/>
                </a:lnTo>
                <a:lnTo>
                  <a:pt x="15929" y="8257"/>
                </a:lnTo>
                <a:lnTo>
                  <a:pt x="16002" y="8111"/>
                </a:lnTo>
                <a:lnTo>
                  <a:pt x="16026" y="8014"/>
                </a:lnTo>
                <a:lnTo>
                  <a:pt x="16026" y="8014"/>
                </a:lnTo>
                <a:lnTo>
                  <a:pt x="16002" y="7819"/>
                </a:lnTo>
                <a:lnTo>
                  <a:pt x="15953" y="7648"/>
                </a:lnTo>
                <a:lnTo>
                  <a:pt x="15856" y="7453"/>
                </a:lnTo>
                <a:lnTo>
                  <a:pt x="15734" y="7307"/>
                </a:lnTo>
                <a:lnTo>
                  <a:pt x="15734" y="7307"/>
                </a:lnTo>
                <a:lnTo>
                  <a:pt x="15442" y="7039"/>
                </a:lnTo>
                <a:lnTo>
                  <a:pt x="15150" y="6796"/>
                </a:lnTo>
                <a:lnTo>
                  <a:pt x="14614" y="6357"/>
                </a:lnTo>
                <a:lnTo>
                  <a:pt x="14127" y="5992"/>
                </a:lnTo>
                <a:lnTo>
                  <a:pt x="13932" y="5822"/>
                </a:lnTo>
                <a:lnTo>
                  <a:pt x="13737" y="5651"/>
                </a:lnTo>
                <a:lnTo>
                  <a:pt x="13615" y="5481"/>
                </a:lnTo>
                <a:lnTo>
                  <a:pt x="13494" y="5310"/>
                </a:lnTo>
                <a:lnTo>
                  <a:pt x="13445" y="5140"/>
                </a:lnTo>
                <a:lnTo>
                  <a:pt x="13445" y="4945"/>
                </a:lnTo>
                <a:lnTo>
                  <a:pt x="13494" y="4750"/>
                </a:lnTo>
                <a:lnTo>
                  <a:pt x="13591" y="4531"/>
                </a:lnTo>
                <a:lnTo>
                  <a:pt x="13761" y="4287"/>
                </a:lnTo>
                <a:lnTo>
                  <a:pt x="14029" y="4019"/>
                </a:lnTo>
                <a:lnTo>
                  <a:pt x="14029" y="4019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536" name="Google Shape;580;p43">
            <a:extLst>
              <a:ext uri="{FF2B5EF4-FFF2-40B4-BE49-F238E27FC236}">
                <a16:creationId xmlns:a16="http://schemas.microsoft.com/office/drawing/2014/main" id="{6C819678-97CC-124C-BA98-BE07AD00E29B}"/>
              </a:ext>
            </a:extLst>
          </p:cNvPr>
          <p:cNvGrpSpPr/>
          <p:nvPr/>
        </p:nvGrpSpPr>
        <p:grpSpPr>
          <a:xfrm>
            <a:off x="8424610" y="2930555"/>
            <a:ext cx="299911" cy="424768"/>
            <a:chOff x="3979850" y="1598950"/>
            <a:chExt cx="356825" cy="505375"/>
          </a:xfrm>
        </p:grpSpPr>
        <p:sp>
          <p:nvSpPr>
            <p:cNvPr id="537" name="Google Shape;581;p43">
              <a:extLst>
                <a:ext uri="{FF2B5EF4-FFF2-40B4-BE49-F238E27FC236}">
                  <a16:creationId xmlns:a16="http://schemas.microsoft.com/office/drawing/2014/main" id="{70BF74B6-CCBA-9A4F-97C1-EB3419325C97}"/>
                </a:ext>
              </a:extLst>
            </p:cNvPr>
            <p:cNvSpPr/>
            <p:nvPr/>
          </p:nvSpPr>
          <p:spPr>
            <a:xfrm>
              <a:off x="3979850" y="1602600"/>
              <a:ext cx="44475" cy="501725"/>
            </a:xfrm>
            <a:custGeom>
              <a:avLst/>
              <a:gdLst/>
              <a:ahLst/>
              <a:cxnLst/>
              <a:rect l="l" t="t" r="r" b="b"/>
              <a:pathLst>
                <a:path w="1779" h="20069" fill="none" extrusionOk="0">
                  <a:moveTo>
                    <a:pt x="1778" y="20069"/>
                  </a:moveTo>
                  <a:lnTo>
                    <a:pt x="1778" y="488"/>
                  </a:lnTo>
                  <a:lnTo>
                    <a:pt x="1778" y="488"/>
                  </a:lnTo>
                  <a:lnTo>
                    <a:pt x="1778" y="390"/>
                  </a:lnTo>
                  <a:lnTo>
                    <a:pt x="1730" y="293"/>
                  </a:lnTo>
                  <a:lnTo>
                    <a:pt x="1705" y="220"/>
                  </a:lnTo>
                  <a:lnTo>
                    <a:pt x="1632" y="147"/>
                  </a:lnTo>
                  <a:lnTo>
                    <a:pt x="1559" y="74"/>
                  </a:lnTo>
                  <a:lnTo>
                    <a:pt x="1486" y="25"/>
                  </a:lnTo>
                  <a:lnTo>
                    <a:pt x="1389" y="0"/>
                  </a:lnTo>
                  <a:lnTo>
                    <a:pt x="1291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1" y="488"/>
                  </a:lnTo>
                  <a:lnTo>
                    <a:pt x="1" y="20069"/>
                  </a:lnTo>
                  <a:lnTo>
                    <a:pt x="1778" y="2006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38" name="Google Shape;582;p43">
              <a:extLst>
                <a:ext uri="{FF2B5EF4-FFF2-40B4-BE49-F238E27FC236}">
                  <a16:creationId xmlns:a16="http://schemas.microsoft.com/office/drawing/2014/main" id="{3274023E-C0B6-A34A-ADF4-A71012E84AE4}"/>
                </a:ext>
              </a:extLst>
            </p:cNvPr>
            <p:cNvSpPr/>
            <p:nvPr/>
          </p:nvSpPr>
          <p:spPr>
            <a:xfrm>
              <a:off x="4037075" y="1598950"/>
              <a:ext cx="299600" cy="228950"/>
            </a:xfrm>
            <a:custGeom>
              <a:avLst/>
              <a:gdLst/>
              <a:ahLst/>
              <a:cxnLst/>
              <a:rect l="l" t="t" r="r" b="b"/>
              <a:pathLst>
                <a:path w="11984" h="9158" fill="none" extrusionOk="0">
                  <a:moveTo>
                    <a:pt x="1" y="8403"/>
                  </a:moveTo>
                  <a:lnTo>
                    <a:pt x="1" y="8403"/>
                  </a:lnTo>
                  <a:lnTo>
                    <a:pt x="366" y="8184"/>
                  </a:lnTo>
                  <a:lnTo>
                    <a:pt x="732" y="8013"/>
                  </a:lnTo>
                  <a:lnTo>
                    <a:pt x="1097" y="7867"/>
                  </a:lnTo>
                  <a:lnTo>
                    <a:pt x="1438" y="7770"/>
                  </a:lnTo>
                  <a:lnTo>
                    <a:pt x="1803" y="7696"/>
                  </a:lnTo>
                  <a:lnTo>
                    <a:pt x="2168" y="7672"/>
                  </a:lnTo>
                  <a:lnTo>
                    <a:pt x="2534" y="7648"/>
                  </a:lnTo>
                  <a:lnTo>
                    <a:pt x="2875" y="7672"/>
                  </a:lnTo>
                  <a:lnTo>
                    <a:pt x="3240" y="7696"/>
                  </a:lnTo>
                  <a:lnTo>
                    <a:pt x="3605" y="7745"/>
                  </a:lnTo>
                  <a:lnTo>
                    <a:pt x="3971" y="7818"/>
                  </a:lnTo>
                  <a:lnTo>
                    <a:pt x="4312" y="7891"/>
                  </a:lnTo>
                  <a:lnTo>
                    <a:pt x="5042" y="8111"/>
                  </a:lnTo>
                  <a:lnTo>
                    <a:pt x="5749" y="8330"/>
                  </a:lnTo>
                  <a:lnTo>
                    <a:pt x="6479" y="8549"/>
                  </a:lnTo>
                  <a:lnTo>
                    <a:pt x="7186" y="8768"/>
                  </a:lnTo>
                  <a:lnTo>
                    <a:pt x="7916" y="8963"/>
                  </a:lnTo>
                  <a:lnTo>
                    <a:pt x="8282" y="9036"/>
                  </a:lnTo>
                  <a:lnTo>
                    <a:pt x="8623" y="9085"/>
                  </a:lnTo>
                  <a:lnTo>
                    <a:pt x="8988" y="9133"/>
                  </a:lnTo>
                  <a:lnTo>
                    <a:pt x="9353" y="9158"/>
                  </a:lnTo>
                  <a:lnTo>
                    <a:pt x="9719" y="9133"/>
                  </a:lnTo>
                  <a:lnTo>
                    <a:pt x="10059" y="9109"/>
                  </a:lnTo>
                  <a:lnTo>
                    <a:pt x="10425" y="9060"/>
                  </a:lnTo>
                  <a:lnTo>
                    <a:pt x="10790" y="8963"/>
                  </a:lnTo>
                  <a:lnTo>
                    <a:pt x="11155" y="8841"/>
                  </a:lnTo>
                  <a:lnTo>
                    <a:pt x="11496" y="8671"/>
                  </a:lnTo>
                  <a:lnTo>
                    <a:pt x="11496" y="8671"/>
                  </a:lnTo>
                  <a:lnTo>
                    <a:pt x="11667" y="8573"/>
                  </a:lnTo>
                  <a:lnTo>
                    <a:pt x="11789" y="8476"/>
                  </a:lnTo>
                  <a:lnTo>
                    <a:pt x="11862" y="8354"/>
                  </a:lnTo>
                  <a:lnTo>
                    <a:pt x="11935" y="8232"/>
                  </a:lnTo>
                  <a:lnTo>
                    <a:pt x="11984" y="8111"/>
                  </a:lnTo>
                  <a:lnTo>
                    <a:pt x="11984" y="7989"/>
                  </a:lnTo>
                  <a:lnTo>
                    <a:pt x="11935" y="7891"/>
                  </a:lnTo>
                  <a:lnTo>
                    <a:pt x="11886" y="7794"/>
                  </a:lnTo>
                  <a:lnTo>
                    <a:pt x="11886" y="7794"/>
                  </a:lnTo>
                  <a:lnTo>
                    <a:pt x="11496" y="7404"/>
                  </a:lnTo>
                  <a:lnTo>
                    <a:pt x="11107" y="6941"/>
                  </a:lnTo>
                  <a:lnTo>
                    <a:pt x="10741" y="6454"/>
                  </a:lnTo>
                  <a:lnTo>
                    <a:pt x="10352" y="5943"/>
                  </a:lnTo>
                  <a:lnTo>
                    <a:pt x="10352" y="5943"/>
                  </a:lnTo>
                  <a:lnTo>
                    <a:pt x="10279" y="5797"/>
                  </a:lnTo>
                  <a:lnTo>
                    <a:pt x="10230" y="5651"/>
                  </a:lnTo>
                  <a:lnTo>
                    <a:pt x="10206" y="5480"/>
                  </a:lnTo>
                  <a:lnTo>
                    <a:pt x="10181" y="5285"/>
                  </a:lnTo>
                  <a:lnTo>
                    <a:pt x="10206" y="5115"/>
                  </a:lnTo>
                  <a:lnTo>
                    <a:pt x="10230" y="4944"/>
                  </a:lnTo>
                  <a:lnTo>
                    <a:pt x="10279" y="4774"/>
                  </a:lnTo>
                  <a:lnTo>
                    <a:pt x="10352" y="4603"/>
                  </a:lnTo>
                  <a:lnTo>
                    <a:pt x="10352" y="4603"/>
                  </a:lnTo>
                  <a:lnTo>
                    <a:pt x="10741" y="3873"/>
                  </a:lnTo>
                  <a:lnTo>
                    <a:pt x="11107" y="3118"/>
                  </a:lnTo>
                  <a:lnTo>
                    <a:pt x="11496" y="2338"/>
                  </a:lnTo>
                  <a:lnTo>
                    <a:pt x="11886" y="1486"/>
                  </a:lnTo>
                  <a:lnTo>
                    <a:pt x="11886" y="1486"/>
                  </a:lnTo>
                  <a:lnTo>
                    <a:pt x="11959" y="1315"/>
                  </a:lnTo>
                  <a:lnTo>
                    <a:pt x="11984" y="1169"/>
                  </a:lnTo>
                  <a:lnTo>
                    <a:pt x="11984" y="1048"/>
                  </a:lnTo>
                  <a:lnTo>
                    <a:pt x="11935" y="975"/>
                  </a:lnTo>
                  <a:lnTo>
                    <a:pt x="11862" y="950"/>
                  </a:lnTo>
                  <a:lnTo>
                    <a:pt x="11789" y="926"/>
                  </a:lnTo>
                  <a:lnTo>
                    <a:pt x="11667" y="975"/>
                  </a:lnTo>
                  <a:lnTo>
                    <a:pt x="11496" y="1023"/>
                  </a:lnTo>
                  <a:lnTo>
                    <a:pt x="11496" y="1023"/>
                  </a:lnTo>
                  <a:lnTo>
                    <a:pt x="11155" y="1194"/>
                  </a:lnTo>
                  <a:lnTo>
                    <a:pt x="10790" y="1315"/>
                  </a:lnTo>
                  <a:lnTo>
                    <a:pt x="10425" y="1413"/>
                  </a:lnTo>
                  <a:lnTo>
                    <a:pt x="10059" y="1462"/>
                  </a:lnTo>
                  <a:lnTo>
                    <a:pt x="9719" y="1510"/>
                  </a:lnTo>
                  <a:lnTo>
                    <a:pt x="9353" y="1510"/>
                  </a:lnTo>
                  <a:lnTo>
                    <a:pt x="8988" y="1486"/>
                  </a:lnTo>
                  <a:lnTo>
                    <a:pt x="8623" y="1462"/>
                  </a:lnTo>
                  <a:lnTo>
                    <a:pt x="8282" y="1389"/>
                  </a:lnTo>
                  <a:lnTo>
                    <a:pt x="7916" y="1315"/>
                  </a:lnTo>
                  <a:lnTo>
                    <a:pt x="7186" y="1145"/>
                  </a:lnTo>
                  <a:lnTo>
                    <a:pt x="6479" y="926"/>
                  </a:lnTo>
                  <a:lnTo>
                    <a:pt x="5749" y="682"/>
                  </a:lnTo>
                  <a:lnTo>
                    <a:pt x="5042" y="463"/>
                  </a:lnTo>
                  <a:lnTo>
                    <a:pt x="4312" y="268"/>
                  </a:lnTo>
                  <a:lnTo>
                    <a:pt x="3971" y="171"/>
                  </a:lnTo>
                  <a:lnTo>
                    <a:pt x="3605" y="98"/>
                  </a:lnTo>
                  <a:lnTo>
                    <a:pt x="3240" y="49"/>
                  </a:lnTo>
                  <a:lnTo>
                    <a:pt x="2875" y="25"/>
                  </a:lnTo>
                  <a:lnTo>
                    <a:pt x="2534" y="0"/>
                  </a:lnTo>
                  <a:lnTo>
                    <a:pt x="2168" y="25"/>
                  </a:lnTo>
                  <a:lnTo>
                    <a:pt x="1803" y="73"/>
                  </a:lnTo>
                  <a:lnTo>
                    <a:pt x="1438" y="122"/>
                  </a:lnTo>
                  <a:lnTo>
                    <a:pt x="1097" y="244"/>
                  </a:lnTo>
                  <a:lnTo>
                    <a:pt x="732" y="366"/>
                  </a:lnTo>
                  <a:lnTo>
                    <a:pt x="366" y="536"/>
                  </a:lnTo>
                  <a:lnTo>
                    <a:pt x="1" y="75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39" name="Google Shape;583;p43">
            <a:extLst>
              <a:ext uri="{FF2B5EF4-FFF2-40B4-BE49-F238E27FC236}">
                <a16:creationId xmlns:a16="http://schemas.microsoft.com/office/drawing/2014/main" id="{B707D193-89F9-D44A-B2D6-EC223A3A48E3}"/>
              </a:ext>
            </a:extLst>
          </p:cNvPr>
          <p:cNvGrpSpPr/>
          <p:nvPr/>
        </p:nvGrpSpPr>
        <p:grpSpPr>
          <a:xfrm>
            <a:off x="8942000" y="3021644"/>
            <a:ext cx="395098" cy="242589"/>
            <a:chOff x="4595425" y="1707325"/>
            <a:chExt cx="470075" cy="288625"/>
          </a:xfrm>
        </p:grpSpPr>
        <p:sp>
          <p:nvSpPr>
            <p:cNvPr id="540" name="Google Shape;584;p43">
              <a:extLst>
                <a:ext uri="{FF2B5EF4-FFF2-40B4-BE49-F238E27FC236}">
                  <a16:creationId xmlns:a16="http://schemas.microsoft.com/office/drawing/2014/main" id="{B8ECA204-B6F3-B14A-AEBB-948BC2C96898}"/>
                </a:ext>
              </a:extLst>
            </p:cNvPr>
            <p:cNvSpPr/>
            <p:nvPr/>
          </p:nvSpPr>
          <p:spPr>
            <a:xfrm>
              <a:off x="4809750" y="17073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9"/>
                  </a:moveTo>
                  <a:lnTo>
                    <a:pt x="0" y="829"/>
                  </a:lnTo>
                  <a:lnTo>
                    <a:pt x="25" y="658"/>
                  </a:lnTo>
                  <a:lnTo>
                    <a:pt x="73" y="512"/>
                  </a:lnTo>
                  <a:lnTo>
                    <a:pt x="146" y="366"/>
                  </a:lnTo>
                  <a:lnTo>
                    <a:pt x="244" y="244"/>
                  </a:lnTo>
                  <a:lnTo>
                    <a:pt x="366" y="147"/>
                  </a:lnTo>
                  <a:lnTo>
                    <a:pt x="512" y="74"/>
                  </a:lnTo>
                  <a:lnTo>
                    <a:pt x="658" y="25"/>
                  </a:lnTo>
                  <a:lnTo>
                    <a:pt x="828" y="1"/>
                  </a:lnTo>
                  <a:lnTo>
                    <a:pt x="828" y="1"/>
                  </a:lnTo>
                  <a:lnTo>
                    <a:pt x="999" y="25"/>
                  </a:lnTo>
                  <a:lnTo>
                    <a:pt x="1145" y="74"/>
                  </a:lnTo>
                  <a:lnTo>
                    <a:pt x="1291" y="147"/>
                  </a:lnTo>
                  <a:lnTo>
                    <a:pt x="1413" y="244"/>
                  </a:lnTo>
                  <a:lnTo>
                    <a:pt x="1510" y="366"/>
                  </a:lnTo>
                  <a:lnTo>
                    <a:pt x="1583" y="512"/>
                  </a:lnTo>
                  <a:lnTo>
                    <a:pt x="1632" y="658"/>
                  </a:lnTo>
                  <a:lnTo>
                    <a:pt x="1656" y="829"/>
                  </a:lnTo>
                  <a:lnTo>
                    <a:pt x="1656" y="829"/>
                  </a:lnTo>
                  <a:lnTo>
                    <a:pt x="1632" y="999"/>
                  </a:lnTo>
                  <a:lnTo>
                    <a:pt x="1583" y="1170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5"/>
                  </a:lnTo>
                  <a:lnTo>
                    <a:pt x="1145" y="1608"/>
                  </a:lnTo>
                  <a:lnTo>
                    <a:pt x="999" y="1657"/>
                  </a:lnTo>
                  <a:lnTo>
                    <a:pt x="828" y="1657"/>
                  </a:lnTo>
                  <a:lnTo>
                    <a:pt x="828" y="1657"/>
                  </a:lnTo>
                  <a:lnTo>
                    <a:pt x="658" y="1657"/>
                  </a:lnTo>
                  <a:lnTo>
                    <a:pt x="512" y="1608"/>
                  </a:lnTo>
                  <a:lnTo>
                    <a:pt x="366" y="1535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70"/>
                  </a:lnTo>
                  <a:lnTo>
                    <a:pt x="25" y="999"/>
                  </a:lnTo>
                  <a:lnTo>
                    <a:pt x="0" y="829"/>
                  </a:lnTo>
                  <a:lnTo>
                    <a:pt x="0" y="82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41" name="Google Shape;585;p43">
              <a:extLst>
                <a:ext uri="{FF2B5EF4-FFF2-40B4-BE49-F238E27FC236}">
                  <a16:creationId xmlns:a16="http://schemas.microsoft.com/office/drawing/2014/main" id="{89B17A4A-A992-EF4E-95F0-63C381A2AD74}"/>
                </a:ext>
              </a:extLst>
            </p:cNvPr>
            <p:cNvSpPr/>
            <p:nvPr/>
          </p:nvSpPr>
          <p:spPr>
            <a:xfrm>
              <a:off x="5024075" y="17615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25" y="682"/>
                  </a:lnTo>
                  <a:lnTo>
                    <a:pt x="73" y="512"/>
                  </a:lnTo>
                  <a:lnTo>
                    <a:pt x="146" y="365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512" y="73"/>
                  </a:lnTo>
                  <a:lnTo>
                    <a:pt x="658" y="24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99" y="24"/>
                  </a:lnTo>
                  <a:lnTo>
                    <a:pt x="1145" y="73"/>
                  </a:lnTo>
                  <a:lnTo>
                    <a:pt x="1291" y="146"/>
                  </a:lnTo>
                  <a:lnTo>
                    <a:pt x="1413" y="244"/>
                  </a:lnTo>
                  <a:lnTo>
                    <a:pt x="1510" y="365"/>
                  </a:lnTo>
                  <a:lnTo>
                    <a:pt x="1583" y="512"/>
                  </a:lnTo>
                  <a:lnTo>
                    <a:pt x="1632" y="682"/>
                  </a:lnTo>
                  <a:lnTo>
                    <a:pt x="1656" y="828"/>
                  </a:lnTo>
                  <a:lnTo>
                    <a:pt x="1656" y="828"/>
                  </a:lnTo>
                  <a:lnTo>
                    <a:pt x="1632" y="999"/>
                  </a:lnTo>
                  <a:lnTo>
                    <a:pt x="1583" y="1169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4"/>
                  </a:lnTo>
                  <a:lnTo>
                    <a:pt x="1145" y="1608"/>
                  </a:lnTo>
                  <a:lnTo>
                    <a:pt x="999" y="1656"/>
                  </a:lnTo>
                  <a:lnTo>
                    <a:pt x="828" y="1656"/>
                  </a:lnTo>
                  <a:lnTo>
                    <a:pt x="828" y="1656"/>
                  </a:lnTo>
                  <a:lnTo>
                    <a:pt x="658" y="1656"/>
                  </a:lnTo>
                  <a:lnTo>
                    <a:pt x="512" y="1608"/>
                  </a:lnTo>
                  <a:lnTo>
                    <a:pt x="366" y="1534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69"/>
                  </a:lnTo>
                  <a:lnTo>
                    <a:pt x="25" y="999"/>
                  </a:lnTo>
                  <a:lnTo>
                    <a:pt x="0" y="828"/>
                  </a:lnTo>
                  <a:lnTo>
                    <a:pt x="0" y="82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42" name="Google Shape;586;p43">
              <a:extLst>
                <a:ext uri="{FF2B5EF4-FFF2-40B4-BE49-F238E27FC236}">
                  <a16:creationId xmlns:a16="http://schemas.microsoft.com/office/drawing/2014/main" id="{E5CA4929-4FE2-9641-AC38-A8122923DC10}"/>
                </a:ext>
              </a:extLst>
            </p:cNvPr>
            <p:cNvSpPr/>
            <p:nvPr/>
          </p:nvSpPr>
          <p:spPr>
            <a:xfrm>
              <a:off x="4628900" y="1760300"/>
              <a:ext cx="403100" cy="177825"/>
            </a:xfrm>
            <a:custGeom>
              <a:avLst/>
              <a:gdLst/>
              <a:ahLst/>
              <a:cxnLst/>
              <a:rect l="l" t="t" r="r" b="b"/>
              <a:pathLst>
                <a:path w="16124" h="7113" fill="none" extrusionOk="0">
                  <a:moveTo>
                    <a:pt x="14663" y="7112"/>
                  </a:moveTo>
                  <a:lnTo>
                    <a:pt x="16124" y="2095"/>
                  </a:lnTo>
                  <a:lnTo>
                    <a:pt x="16124" y="2095"/>
                  </a:lnTo>
                  <a:lnTo>
                    <a:pt x="16002" y="2046"/>
                  </a:lnTo>
                  <a:lnTo>
                    <a:pt x="15880" y="1973"/>
                  </a:lnTo>
                  <a:lnTo>
                    <a:pt x="15759" y="1876"/>
                  </a:lnTo>
                  <a:lnTo>
                    <a:pt x="15661" y="1778"/>
                  </a:lnTo>
                  <a:lnTo>
                    <a:pt x="11131" y="3434"/>
                  </a:lnTo>
                  <a:lnTo>
                    <a:pt x="8403" y="0"/>
                  </a:lnTo>
                  <a:lnTo>
                    <a:pt x="8403" y="0"/>
                  </a:lnTo>
                  <a:lnTo>
                    <a:pt x="8233" y="25"/>
                  </a:lnTo>
                  <a:lnTo>
                    <a:pt x="8062" y="25"/>
                  </a:lnTo>
                  <a:lnTo>
                    <a:pt x="8062" y="25"/>
                  </a:lnTo>
                  <a:lnTo>
                    <a:pt x="7892" y="25"/>
                  </a:lnTo>
                  <a:lnTo>
                    <a:pt x="7721" y="0"/>
                  </a:lnTo>
                  <a:lnTo>
                    <a:pt x="4994" y="3434"/>
                  </a:lnTo>
                  <a:lnTo>
                    <a:pt x="464" y="1778"/>
                  </a:lnTo>
                  <a:lnTo>
                    <a:pt x="464" y="1778"/>
                  </a:lnTo>
                  <a:lnTo>
                    <a:pt x="366" y="1876"/>
                  </a:lnTo>
                  <a:lnTo>
                    <a:pt x="244" y="1973"/>
                  </a:lnTo>
                  <a:lnTo>
                    <a:pt x="123" y="2046"/>
                  </a:lnTo>
                  <a:lnTo>
                    <a:pt x="1" y="2095"/>
                  </a:lnTo>
                  <a:lnTo>
                    <a:pt x="1462" y="711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43" name="Google Shape;587;p43">
              <a:extLst>
                <a:ext uri="{FF2B5EF4-FFF2-40B4-BE49-F238E27FC236}">
                  <a16:creationId xmlns:a16="http://schemas.microsoft.com/office/drawing/2014/main" id="{F3BC9A44-2215-D948-9767-8E2404733069}"/>
                </a:ext>
              </a:extLst>
            </p:cNvPr>
            <p:cNvSpPr/>
            <p:nvPr/>
          </p:nvSpPr>
          <p:spPr>
            <a:xfrm>
              <a:off x="4595425" y="1761525"/>
              <a:ext cx="41425" cy="41425"/>
            </a:xfrm>
            <a:custGeom>
              <a:avLst/>
              <a:gdLst/>
              <a:ahLst/>
              <a:cxnLst/>
              <a:rect l="l" t="t" r="r" b="b"/>
              <a:pathLst>
                <a:path w="1657" h="1657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25" y="682"/>
                  </a:lnTo>
                  <a:lnTo>
                    <a:pt x="73" y="512"/>
                  </a:lnTo>
                  <a:lnTo>
                    <a:pt x="146" y="365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512" y="73"/>
                  </a:lnTo>
                  <a:lnTo>
                    <a:pt x="658" y="24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99" y="24"/>
                  </a:lnTo>
                  <a:lnTo>
                    <a:pt x="1145" y="73"/>
                  </a:lnTo>
                  <a:lnTo>
                    <a:pt x="1291" y="146"/>
                  </a:lnTo>
                  <a:lnTo>
                    <a:pt x="1413" y="244"/>
                  </a:lnTo>
                  <a:lnTo>
                    <a:pt x="1510" y="365"/>
                  </a:lnTo>
                  <a:lnTo>
                    <a:pt x="1583" y="512"/>
                  </a:lnTo>
                  <a:lnTo>
                    <a:pt x="1632" y="682"/>
                  </a:lnTo>
                  <a:lnTo>
                    <a:pt x="1657" y="828"/>
                  </a:lnTo>
                  <a:lnTo>
                    <a:pt x="1657" y="828"/>
                  </a:lnTo>
                  <a:lnTo>
                    <a:pt x="1632" y="999"/>
                  </a:lnTo>
                  <a:lnTo>
                    <a:pt x="1583" y="1169"/>
                  </a:lnTo>
                  <a:lnTo>
                    <a:pt x="1510" y="1291"/>
                  </a:lnTo>
                  <a:lnTo>
                    <a:pt x="1413" y="1413"/>
                  </a:lnTo>
                  <a:lnTo>
                    <a:pt x="1291" y="1534"/>
                  </a:lnTo>
                  <a:lnTo>
                    <a:pt x="1145" y="1608"/>
                  </a:lnTo>
                  <a:lnTo>
                    <a:pt x="999" y="1656"/>
                  </a:lnTo>
                  <a:lnTo>
                    <a:pt x="828" y="1656"/>
                  </a:lnTo>
                  <a:lnTo>
                    <a:pt x="828" y="1656"/>
                  </a:lnTo>
                  <a:lnTo>
                    <a:pt x="658" y="1656"/>
                  </a:lnTo>
                  <a:lnTo>
                    <a:pt x="512" y="1608"/>
                  </a:lnTo>
                  <a:lnTo>
                    <a:pt x="366" y="1534"/>
                  </a:lnTo>
                  <a:lnTo>
                    <a:pt x="244" y="1413"/>
                  </a:lnTo>
                  <a:lnTo>
                    <a:pt x="146" y="1291"/>
                  </a:lnTo>
                  <a:lnTo>
                    <a:pt x="73" y="1169"/>
                  </a:lnTo>
                  <a:lnTo>
                    <a:pt x="25" y="999"/>
                  </a:lnTo>
                  <a:lnTo>
                    <a:pt x="0" y="828"/>
                  </a:lnTo>
                  <a:lnTo>
                    <a:pt x="0" y="82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44" name="Google Shape;588;p43">
              <a:extLst>
                <a:ext uri="{FF2B5EF4-FFF2-40B4-BE49-F238E27FC236}">
                  <a16:creationId xmlns:a16="http://schemas.microsoft.com/office/drawing/2014/main" id="{F33C51EC-CD98-F745-A247-4A19627A759E}"/>
                </a:ext>
              </a:extLst>
            </p:cNvPr>
            <p:cNvSpPr/>
            <p:nvPr/>
          </p:nvSpPr>
          <p:spPr>
            <a:xfrm>
              <a:off x="4667275" y="1951475"/>
              <a:ext cx="326375" cy="44475"/>
            </a:xfrm>
            <a:custGeom>
              <a:avLst/>
              <a:gdLst/>
              <a:ahLst/>
              <a:cxnLst/>
              <a:rect l="l" t="t" r="r" b="b"/>
              <a:pathLst>
                <a:path w="13055" h="1779" fill="none" extrusionOk="0">
                  <a:moveTo>
                    <a:pt x="6527" y="1535"/>
                  </a:moveTo>
                  <a:lnTo>
                    <a:pt x="6527" y="1535"/>
                  </a:lnTo>
                  <a:lnTo>
                    <a:pt x="8232" y="1535"/>
                  </a:lnTo>
                  <a:lnTo>
                    <a:pt x="9815" y="1584"/>
                  </a:lnTo>
                  <a:lnTo>
                    <a:pt x="11252" y="1657"/>
                  </a:lnTo>
                  <a:lnTo>
                    <a:pt x="12543" y="1779"/>
                  </a:lnTo>
                  <a:lnTo>
                    <a:pt x="13054" y="1"/>
                  </a:lnTo>
                  <a:lnTo>
                    <a:pt x="0" y="1"/>
                  </a:lnTo>
                  <a:lnTo>
                    <a:pt x="512" y="1779"/>
                  </a:lnTo>
                  <a:lnTo>
                    <a:pt x="512" y="1779"/>
                  </a:lnTo>
                  <a:lnTo>
                    <a:pt x="1803" y="1681"/>
                  </a:lnTo>
                  <a:lnTo>
                    <a:pt x="3239" y="1584"/>
                  </a:lnTo>
                  <a:lnTo>
                    <a:pt x="4823" y="1535"/>
                  </a:lnTo>
                  <a:lnTo>
                    <a:pt x="6527" y="1535"/>
                  </a:lnTo>
                  <a:lnTo>
                    <a:pt x="6527" y="153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45" name="Google Shape;589;p43">
            <a:extLst>
              <a:ext uri="{FF2B5EF4-FFF2-40B4-BE49-F238E27FC236}">
                <a16:creationId xmlns:a16="http://schemas.microsoft.com/office/drawing/2014/main" id="{2744E6EE-044E-AB4E-B6AC-6459C6650F75}"/>
              </a:ext>
            </a:extLst>
          </p:cNvPr>
          <p:cNvGrpSpPr/>
          <p:nvPr/>
        </p:nvGrpSpPr>
        <p:grpSpPr>
          <a:xfrm>
            <a:off x="9525917" y="2962284"/>
            <a:ext cx="357234" cy="361310"/>
            <a:chOff x="5290150" y="1636700"/>
            <a:chExt cx="425025" cy="429875"/>
          </a:xfrm>
        </p:grpSpPr>
        <p:sp>
          <p:nvSpPr>
            <p:cNvPr id="546" name="Google Shape;590;p43">
              <a:extLst>
                <a:ext uri="{FF2B5EF4-FFF2-40B4-BE49-F238E27FC236}">
                  <a16:creationId xmlns:a16="http://schemas.microsoft.com/office/drawing/2014/main" id="{4121A292-E36A-7549-9D2A-B5B70E9F11EC}"/>
                </a:ext>
              </a:extLst>
            </p:cNvPr>
            <p:cNvSpPr/>
            <p:nvPr/>
          </p:nvSpPr>
          <p:spPr>
            <a:xfrm>
              <a:off x="5396700" y="1939925"/>
              <a:ext cx="211900" cy="126650"/>
            </a:xfrm>
            <a:custGeom>
              <a:avLst/>
              <a:gdLst/>
              <a:ahLst/>
              <a:cxnLst/>
              <a:rect l="l" t="t" r="r" b="b"/>
              <a:pathLst>
                <a:path w="8476" h="5066" fill="none" extrusionOk="0">
                  <a:moveTo>
                    <a:pt x="3167" y="0"/>
                  </a:moveTo>
                  <a:lnTo>
                    <a:pt x="3167" y="2825"/>
                  </a:lnTo>
                  <a:lnTo>
                    <a:pt x="3167" y="2825"/>
                  </a:lnTo>
                  <a:lnTo>
                    <a:pt x="2606" y="2947"/>
                  </a:lnTo>
                  <a:lnTo>
                    <a:pt x="2071" y="3093"/>
                  </a:lnTo>
                  <a:lnTo>
                    <a:pt x="1584" y="3288"/>
                  </a:lnTo>
                  <a:lnTo>
                    <a:pt x="1145" y="3483"/>
                  </a:lnTo>
                  <a:lnTo>
                    <a:pt x="780" y="3702"/>
                  </a:lnTo>
                  <a:lnTo>
                    <a:pt x="609" y="3848"/>
                  </a:lnTo>
                  <a:lnTo>
                    <a:pt x="463" y="3970"/>
                  </a:lnTo>
                  <a:lnTo>
                    <a:pt x="317" y="4116"/>
                  </a:lnTo>
                  <a:lnTo>
                    <a:pt x="195" y="4262"/>
                  </a:lnTo>
                  <a:lnTo>
                    <a:pt x="74" y="4408"/>
                  </a:lnTo>
                  <a:lnTo>
                    <a:pt x="0" y="4579"/>
                  </a:lnTo>
                  <a:lnTo>
                    <a:pt x="0" y="4579"/>
                  </a:lnTo>
                  <a:lnTo>
                    <a:pt x="171" y="4652"/>
                  </a:lnTo>
                  <a:lnTo>
                    <a:pt x="414" y="4725"/>
                  </a:lnTo>
                  <a:lnTo>
                    <a:pt x="780" y="4822"/>
                  </a:lnTo>
                  <a:lnTo>
                    <a:pt x="1340" y="4895"/>
                  </a:lnTo>
                  <a:lnTo>
                    <a:pt x="2095" y="4993"/>
                  </a:lnTo>
                  <a:lnTo>
                    <a:pt x="3045" y="5042"/>
                  </a:lnTo>
                  <a:lnTo>
                    <a:pt x="4238" y="5066"/>
                  </a:lnTo>
                  <a:lnTo>
                    <a:pt x="4238" y="5066"/>
                  </a:lnTo>
                  <a:lnTo>
                    <a:pt x="5432" y="5042"/>
                  </a:lnTo>
                  <a:lnTo>
                    <a:pt x="6381" y="4993"/>
                  </a:lnTo>
                  <a:lnTo>
                    <a:pt x="7136" y="4895"/>
                  </a:lnTo>
                  <a:lnTo>
                    <a:pt x="7697" y="4822"/>
                  </a:lnTo>
                  <a:lnTo>
                    <a:pt x="8062" y="4725"/>
                  </a:lnTo>
                  <a:lnTo>
                    <a:pt x="8305" y="4652"/>
                  </a:lnTo>
                  <a:lnTo>
                    <a:pt x="8476" y="4579"/>
                  </a:lnTo>
                  <a:lnTo>
                    <a:pt x="8476" y="4579"/>
                  </a:lnTo>
                  <a:lnTo>
                    <a:pt x="8403" y="4408"/>
                  </a:lnTo>
                  <a:lnTo>
                    <a:pt x="8281" y="4262"/>
                  </a:lnTo>
                  <a:lnTo>
                    <a:pt x="8159" y="4116"/>
                  </a:lnTo>
                  <a:lnTo>
                    <a:pt x="8013" y="3970"/>
                  </a:lnTo>
                  <a:lnTo>
                    <a:pt x="7867" y="3848"/>
                  </a:lnTo>
                  <a:lnTo>
                    <a:pt x="7697" y="3702"/>
                  </a:lnTo>
                  <a:lnTo>
                    <a:pt x="7331" y="3483"/>
                  </a:lnTo>
                  <a:lnTo>
                    <a:pt x="6893" y="3288"/>
                  </a:lnTo>
                  <a:lnTo>
                    <a:pt x="6406" y="3093"/>
                  </a:lnTo>
                  <a:lnTo>
                    <a:pt x="5870" y="2947"/>
                  </a:lnTo>
                  <a:lnTo>
                    <a:pt x="5310" y="2825"/>
                  </a:lnTo>
                  <a:lnTo>
                    <a:pt x="531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47" name="Google Shape;591;p43">
              <a:extLst>
                <a:ext uri="{FF2B5EF4-FFF2-40B4-BE49-F238E27FC236}">
                  <a16:creationId xmlns:a16="http://schemas.microsoft.com/office/drawing/2014/main" id="{CC99C8A3-0C4C-9141-92C9-DBCF547DD0B2}"/>
                </a:ext>
              </a:extLst>
            </p:cNvPr>
            <p:cNvSpPr/>
            <p:nvPr/>
          </p:nvSpPr>
          <p:spPr>
            <a:xfrm>
              <a:off x="5290150" y="1636700"/>
              <a:ext cx="425025" cy="294100"/>
            </a:xfrm>
            <a:custGeom>
              <a:avLst/>
              <a:gdLst/>
              <a:ahLst/>
              <a:cxnLst/>
              <a:rect l="l" t="t" r="r" b="b"/>
              <a:pathLst>
                <a:path w="17001" h="11764" fill="none" extrusionOk="0">
                  <a:moveTo>
                    <a:pt x="15928" y="1072"/>
                  </a:moveTo>
                  <a:lnTo>
                    <a:pt x="13785" y="1072"/>
                  </a:lnTo>
                  <a:lnTo>
                    <a:pt x="13785" y="1072"/>
                  </a:lnTo>
                  <a:lnTo>
                    <a:pt x="13810" y="487"/>
                  </a:lnTo>
                  <a:lnTo>
                    <a:pt x="13810" y="487"/>
                  </a:lnTo>
                  <a:lnTo>
                    <a:pt x="13785" y="390"/>
                  </a:lnTo>
                  <a:lnTo>
                    <a:pt x="13761" y="293"/>
                  </a:lnTo>
                  <a:lnTo>
                    <a:pt x="13688" y="220"/>
                  </a:lnTo>
                  <a:lnTo>
                    <a:pt x="13639" y="146"/>
                  </a:lnTo>
                  <a:lnTo>
                    <a:pt x="13566" y="98"/>
                  </a:lnTo>
                  <a:lnTo>
                    <a:pt x="13469" y="49"/>
                  </a:lnTo>
                  <a:lnTo>
                    <a:pt x="13371" y="25"/>
                  </a:lnTo>
                  <a:lnTo>
                    <a:pt x="13274" y="0"/>
                  </a:lnTo>
                  <a:lnTo>
                    <a:pt x="8500" y="0"/>
                  </a:lnTo>
                  <a:lnTo>
                    <a:pt x="3727" y="0"/>
                  </a:lnTo>
                  <a:lnTo>
                    <a:pt x="3727" y="0"/>
                  </a:lnTo>
                  <a:lnTo>
                    <a:pt x="3629" y="25"/>
                  </a:lnTo>
                  <a:lnTo>
                    <a:pt x="3532" y="49"/>
                  </a:lnTo>
                  <a:lnTo>
                    <a:pt x="3434" y="98"/>
                  </a:lnTo>
                  <a:lnTo>
                    <a:pt x="3361" y="146"/>
                  </a:lnTo>
                  <a:lnTo>
                    <a:pt x="3313" y="220"/>
                  </a:lnTo>
                  <a:lnTo>
                    <a:pt x="3240" y="293"/>
                  </a:lnTo>
                  <a:lnTo>
                    <a:pt x="3215" y="390"/>
                  </a:lnTo>
                  <a:lnTo>
                    <a:pt x="3191" y="487"/>
                  </a:lnTo>
                  <a:lnTo>
                    <a:pt x="3191" y="487"/>
                  </a:lnTo>
                  <a:lnTo>
                    <a:pt x="3215" y="1072"/>
                  </a:lnTo>
                  <a:lnTo>
                    <a:pt x="1072" y="1072"/>
                  </a:lnTo>
                  <a:lnTo>
                    <a:pt x="1072" y="1072"/>
                  </a:lnTo>
                  <a:lnTo>
                    <a:pt x="853" y="1096"/>
                  </a:lnTo>
                  <a:lnTo>
                    <a:pt x="658" y="1145"/>
                  </a:lnTo>
                  <a:lnTo>
                    <a:pt x="487" y="1242"/>
                  </a:lnTo>
                  <a:lnTo>
                    <a:pt x="317" y="1389"/>
                  </a:lnTo>
                  <a:lnTo>
                    <a:pt x="195" y="1535"/>
                  </a:lnTo>
                  <a:lnTo>
                    <a:pt x="98" y="1730"/>
                  </a:lnTo>
                  <a:lnTo>
                    <a:pt x="25" y="1924"/>
                  </a:lnTo>
                  <a:lnTo>
                    <a:pt x="0" y="2144"/>
                  </a:lnTo>
                  <a:lnTo>
                    <a:pt x="0" y="2144"/>
                  </a:lnTo>
                  <a:lnTo>
                    <a:pt x="25" y="2606"/>
                  </a:lnTo>
                  <a:lnTo>
                    <a:pt x="49" y="3069"/>
                  </a:lnTo>
                  <a:lnTo>
                    <a:pt x="98" y="3507"/>
                  </a:lnTo>
                  <a:lnTo>
                    <a:pt x="171" y="3946"/>
                  </a:lnTo>
                  <a:lnTo>
                    <a:pt x="268" y="4336"/>
                  </a:lnTo>
                  <a:lnTo>
                    <a:pt x="366" y="4725"/>
                  </a:lnTo>
                  <a:lnTo>
                    <a:pt x="487" y="5115"/>
                  </a:lnTo>
                  <a:lnTo>
                    <a:pt x="634" y="5480"/>
                  </a:lnTo>
                  <a:lnTo>
                    <a:pt x="780" y="5821"/>
                  </a:lnTo>
                  <a:lnTo>
                    <a:pt x="926" y="6138"/>
                  </a:lnTo>
                  <a:lnTo>
                    <a:pt x="1096" y="6454"/>
                  </a:lnTo>
                  <a:lnTo>
                    <a:pt x="1291" y="6747"/>
                  </a:lnTo>
                  <a:lnTo>
                    <a:pt x="1462" y="7039"/>
                  </a:lnTo>
                  <a:lnTo>
                    <a:pt x="1656" y="7307"/>
                  </a:lnTo>
                  <a:lnTo>
                    <a:pt x="2071" y="7794"/>
                  </a:lnTo>
                  <a:lnTo>
                    <a:pt x="2509" y="8232"/>
                  </a:lnTo>
                  <a:lnTo>
                    <a:pt x="2923" y="8598"/>
                  </a:lnTo>
                  <a:lnTo>
                    <a:pt x="3337" y="8914"/>
                  </a:lnTo>
                  <a:lnTo>
                    <a:pt x="3751" y="9158"/>
                  </a:lnTo>
                  <a:lnTo>
                    <a:pt x="4141" y="9353"/>
                  </a:lnTo>
                  <a:lnTo>
                    <a:pt x="4506" y="9499"/>
                  </a:lnTo>
                  <a:lnTo>
                    <a:pt x="4823" y="9596"/>
                  </a:lnTo>
                  <a:lnTo>
                    <a:pt x="5091" y="9645"/>
                  </a:lnTo>
                  <a:lnTo>
                    <a:pt x="5091" y="9645"/>
                  </a:lnTo>
                  <a:lnTo>
                    <a:pt x="5407" y="10108"/>
                  </a:lnTo>
                  <a:lnTo>
                    <a:pt x="5748" y="10546"/>
                  </a:lnTo>
                  <a:lnTo>
                    <a:pt x="5919" y="10717"/>
                  </a:lnTo>
                  <a:lnTo>
                    <a:pt x="6113" y="10887"/>
                  </a:lnTo>
                  <a:lnTo>
                    <a:pt x="6308" y="11057"/>
                  </a:lnTo>
                  <a:lnTo>
                    <a:pt x="6527" y="11204"/>
                  </a:lnTo>
                  <a:lnTo>
                    <a:pt x="6747" y="11325"/>
                  </a:lnTo>
                  <a:lnTo>
                    <a:pt x="6966" y="11447"/>
                  </a:lnTo>
                  <a:lnTo>
                    <a:pt x="7209" y="11545"/>
                  </a:lnTo>
                  <a:lnTo>
                    <a:pt x="7453" y="11618"/>
                  </a:lnTo>
                  <a:lnTo>
                    <a:pt x="7697" y="11691"/>
                  </a:lnTo>
                  <a:lnTo>
                    <a:pt x="7964" y="11739"/>
                  </a:lnTo>
                  <a:lnTo>
                    <a:pt x="8232" y="11764"/>
                  </a:lnTo>
                  <a:lnTo>
                    <a:pt x="8500" y="11764"/>
                  </a:lnTo>
                  <a:lnTo>
                    <a:pt x="8500" y="11764"/>
                  </a:lnTo>
                  <a:lnTo>
                    <a:pt x="8768" y="11764"/>
                  </a:lnTo>
                  <a:lnTo>
                    <a:pt x="9036" y="11739"/>
                  </a:lnTo>
                  <a:lnTo>
                    <a:pt x="9304" y="11691"/>
                  </a:lnTo>
                  <a:lnTo>
                    <a:pt x="9547" y="11618"/>
                  </a:lnTo>
                  <a:lnTo>
                    <a:pt x="9791" y="11545"/>
                  </a:lnTo>
                  <a:lnTo>
                    <a:pt x="10035" y="11447"/>
                  </a:lnTo>
                  <a:lnTo>
                    <a:pt x="10254" y="11325"/>
                  </a:lnTo>
                  <a:lnTo>
                    <a:pt x="10473" y="11204"/>
                  </a:lnTo>
                  <a:lnTo>
                    <a:pt x="10692" y="11057"/>
                  </a:lnTo>
                  <a:lnTo>
                    <a:pt x="10887" y="10887"/>
                  </a:lnTo>
                  <a:lnTo>
                    <a:pt x="11082" y="10717"/>
                  </a:lnTo>
                  <a:lnTo>
                    <a:pt x="11252" y="10546"/>
                  </a:lnTo>
                  <a:lnTo>
                    <a:pt x="11593" y="10108"/>
                  </a:lnTo>
                  <a:lnTo>
                    <a:pt x="11910" y="9645"/>
                  </a:lnTo>
                  <a:lnTo>
                    <a:pt x="11910" y="9645"/>
                  </a:lnTo>
                  <a:lnTo>
                    <a:pt x="12178" y="9596"/>
                  </a:lnTo>
                  <a:lnTo>
                    <a:pt x="12494" y="9523"/>
                  </a:lnTo>
                  <a:lnTo>
                    <a:pt x="12860" y="9377"/>
                  </a:lnTo>
                  <a:lnTo>
                    <a:pt x="13249" y="9182"/>
                  </a:lnTo>
                  <a:lnTo>
                    <a:pt x="13663" y="8939"/>
                  </a:lnTo>
                  <a:lnTo>
                    <a:pt x="14077" y="8622"/>
                  </a:lnTo>
                  <a:lnTo>
                    <a:pt x="14516" y="8257"/>
                  </a:lnTo>
                  <a:lnTo>
                    <a:pt x="14930" y="7843"/>
                  </a:lnTo>
                  <a:lnTo>
                    <a:pt x="15344" y="7356"/>
                  </a:lnTo>
                  <a:lnTo>
                    <a:pt x="15539" y="7088"/>
                  </a:lnTo>
                  <a:lnTo>
                    <a:pt x="15709" y="6795"/>
                  </a:lnTo>
                  <a:lnTo>
                    <a:pt x="15904" y="6503"/>
                  </a:lnTo>
                  <a:lnTo>
                    <a:pt x="16075" y="6186"/>
                  </a:lnTo>
                  <a:lnTo>
                    <a:pt x="16221" y="5870"/>
                  </a:lnTo>
                  <a:lnTo>
                    <a:pt x="16367" y="5505"/>
                  </a:lnTo>
                  <a:lnTo>
                    <a:pt x="16513" y="5164"/>
                  </a:lnTo>
                  <a:lnTo>
                    <a:pt x="16635" y="4774"/>
                  </a:lnTo>
                  <a:lnTo>
                    <a:pt x="16732" y="4384"/>
                  </a:lnTo>
                  <a:lnTo>
                    <a:pt x="16830" y="3970"/>
                  </a:lnTo>
                  <a:lnTo>
                    <a:pt x="16903" y="3532"/>
                  </a:lnTo>
                  <a:lnTo>
                    <a:pt x="16951" y="3093"/>
                  </a:lnTo>
                  <a:lnTo>
                    <a:pt x="16976" y="2606"/>
                  </a:lnTo>
                  <a:lnTo>
                    <a:pt x="17000" y="2144"/>
                  </a:lnTo>
                  <a:lnTo>
                    <a:pt x="17000" y="2144"/>
                  </a:lnTo>
                  <a:lnTo>
                    <a:pt x="16976" y="1924"/>
                  </a:lnTo>
                  <a:lnTo>
                    <a:pt x="16903" y="1730"/>
                  </a:lnTo>
                  <a:lnTo>
                    <a:pt x="16805" y="1535"/>
                  </a:lnTo>
                  <a:lnTo>
                    <a:pt x="16683" y="1389"/>
                  </a:lnTo>
                  <a:lnTo>
                    <a:pt x="16513" y="1242"/>
                  </a:lnTo>
                  <a:lnTo>
                    <a:pt x="16343" y="1145"/>
                  </a:lnTo>
                  <a:lnTo>
                    <a:pt x="16148" y="1096"/>
                  </a:lnTo>
                  <a:lnTo>
                    <a:pt x="15928" y="1072"/>
                  </a:lnTo>
                  <a:lnTo>
                    <a:pt x="15928" y="1072"/>
                  </a:lnTo>
                  <a:close/>
                  <a:moveTo>
                    <a:pt x="1072" y="2144"/>
                  </a:moveTo>
                  <a:lnTo>
                    <a:pt x="3240" y="2144"/>
                  </a:lnTo>
                  <a:lnTo>
                    <a:pt x="3240" y="2144"/>
                  </a:lnTo>
                  <a:lnTo>
                    <a:pt x="3288" y="3118"/>
                  </a:lnTo>
                  <a:lnTo>
                    <a:pt x="3361" y="4019"/>
                  </a:lnTo>
                  <a:lnTo>
                    <a:pt x="3483" y="4823"/>
                  </a:lnTo>
                  <a:lnTo>
                    <a:pt x="3605" y="5602"/>
                  </a:lnTo>
                  <a:lnTo>
                    <a:pt x="3775" y="6333"/>
                  </a:lnTo>
                  <a:lnTo>
                    <a:pt x="3995" y="7039"/>
                  </a:lnTo>
                  <a:lnTo>
                    <a:pt x="4214" y="7745"/>
                  </a:lnTo>
                  <a:lnTo>
                    <a:pt x="4506" y="8451"/>
                  </a:lnTo>
                  <a:lnTo>
                    <a:pt x="4506" y="8451"/>
                  </a:lnTo>
                  <a:lnTo>
                    <a:pt x="4262" y="8378"/>
                  </a:lnTo>
                  <a:lnTo>
                    <a:pt x="4043" y="8281"/>
                  </a:lnTo>
                  <a:lnTo>
                    <a:pt x="3824" y="8159"/>
                  </a:lnTo>
                  <a:lnTo>
                    <a:pt x="3629" y="8037"/>
                  </a:lnTo>
                  <a:lnTo>
                    <a:pt x="3434" y="7891"/>
                  </a:lnTo>
                  <a:lnTo>
                    <a:pt x="3240" y="7745"/>
                  </a:lnTo>
                  <a:lnTo>
                    <a:pt x="2899" y="7404"/>
                  </a:lnTo>
                  <a:lnTo>
                    <a:pt x="2582" y="7015"/>
                  </a:lnTo>
                  <a:lnTo>
                    <a:pt x="2290" y="6601"/>
                  </a:lnTo>
                  <a:lnTo>
                    <a:pt x="2046" y="6186"/>
                  </a:lnTo>
                  <a:lnTo>
                    <a:pt x="1827" y="5724"/>
                  </a:lnTo>
                  <a:lnTo>
                    <a:pt x="1632" y="5237"/>
                  </a:lnTo>
                  <a:lnTo>
                    <a:pt x="1486" y="4774"/>
                  </a:lnTo>
                  <a:lnTo>
                    <a:pt x="1340" y="4287"/>
                  </a:lnTo>
                  <a:lnTo>
                    <a:pt x="1242" y="3824"/>
                  </a:lnTo>
                  <a:lnTo>
                    <a:pt x="1169" y="3361"/>
                  </a:lnTo>
                  <a:lnTo>
                    <a:pt x="1121" y="2923"/>
                  </a:lnTo>
                  <a:lnTo>
                    <a:pt x="1072" y="2509"/>
                  </a:lnTo>
                  <a:lnTo>
                    <a:pt x="1072" y="2144"/>
                  </a:lnTo>
                  <a:lnTo>
                    <a:pt x="1072" y="2144"/>
                  </a:lnTo>
                  <a:close/>
                  <a:moveTo>
                    <a:pt x="10595" y="4628"/>
                  </a:moveTo>
                  <a:lnTo>
                    <a:pt x="9718" y="5407"/>
                  </a:lnTo>
                  <a:lnTo>
                    <a:pt x="9718" y="5407"/>
                  </a:lnTo>
                  <a:lnTo>
                    <a:pt x="9669" y="5480"/>
                  </a:lnTo>
                  <a:lnTo>
                    <a:pt x="9621" y="5578"/>
                  </a:lnTo>
                  <a:lnTo>
                    <a:pt x="9596" y="5675"/>
                  </a:lnTo>
                  <a:lnTo>
                    <a:pt x="9596" y="5772"/>
                  </a:lnTo>
                  <a:lnTo>
                    <a:pt x="9864" y="6941"/>
                  </a:lnTo>
                  <a:lnTo>
                    <a:pt x="9864" y="6941"/>
                  </a:lnTo>
                  <a:lnTo>
                    <a:pt x="9864" y="7015"/>
                  </a:lnTo>
                  <a:lnTo>
                    <a:pt x="9840" y="7063"/>
                  </a:lnTo>
                  <a:lnTo>
                    <a:pt x="9791" y="7063"/>
                  </a:lnTo>
                  <a:lnTo>
                    <a:pt x="9718" y="7039"/>
                  </a:lnTo>
                  <a:lnTo>
                    <a:pt x="8695" y="6454"/>
                  </a:lnTo>
                  <a:lnTo>
                    <a:pt x="8695" y="6454"/>
                  </a:lnTo>
                  <a:lnTo>
                    <a:pt x="8598" y="6406"/>
                  </a:lnTo>
                  <a:lnTo>
                    <a:pt x="8500" y="6406"/>
                  </a:lnTo>
                  <a:lnTo>
                    <a:pt x="8403" y="6406"/>
                  </a:lnTo>
                  <a:lnTo>
                    <a:pt x="8305" y="6454"/>
                  </a:lnTo>
                  <a:lnTo>
                    <a:pt x="7282" y="7039"/>
                  </a:lnTo>
                  <a:lnTo>
                    <a:pt x="7282" y="7039"/>
                  </a:lnTo>
                  <a:lnTo>
                    <a:pt x="7209" y="7063"/>
                  </a:lnTo>
                  <a:lnTo>
                    <a:pt x="7161" y="7063"/>
                  </a:lnTo>
                  <a:lnTo>
                    <a:pt x="7136" y="7015"/>
                  </a:lnTo>
                  <a:lnTo>
                    <a:pt x="7136" y="6941"/>
                  </a:lnTo>
                  <a:lnTo>
                    <a:pt x="7404" y="5772"/>
                  </a:lnTo>
                  <a:lnTo>
                    <a:pt x="7404" y="5772"/>
                  </a:lnTo>
                  <a:lnTo>
                    <a:pt x="7404" y="5675"/>
                  </a:lnTo>
                  <a:lnTo>
                    <a:pt x="7380" y="5578"/>
                  </a:lnTo>
                  <a:lnTo>
                    <a:pt x="7331" y="5480"/>
                  </a:lnTo>
                  <a:lnTo>
                    <a:pt x="7282" y="5407"/>
                  </a:lnTo>
                  <a:lnTo>
                    <a:pt x="6406" y="4628"/>
                  </a:lnTo>
                  <a:lnTo>
                    <a:pt x="6406" y="4628"/>
                  </a:lnTo>
                  <a:lnTo>
                    <a:pt x="6357" y="4579"/>
                  </a:lnTo>
                  <a:lnTo>
                    <a:pt x="6333" y="4506"/>
                  </a:lnTo>
                  <a:lnTo>
                    <a:pt x="6381" y="4482"/>
                  </a:lnTo>
                  <a:lnTo>
                    <a:pt x="6454" y="4457"/>
                  </a:lnTo>
                  <a:lnTo>
                    <a:pt x="7623" y="4336"/>
                  </a:lnTo>
                  <a:lnTo>
                    <a:pt x="7623" y="4336"/>
                  </a:lnTo>
                  <a:lnTo>
                    <a:pt x="7721" y="4311"/>
                  </a:lnTo>
                  <a:lnTo>
                    <a:pt x="7818" y="4262"/>
                  </a:lnTo>
                  <a:lnTo>
                    <a:pt x="7891" y="4189"/>
                  </a:lnTo>
                  <a:lnTo>
                    <a:pt x="7940" y="4116"/>
                  </a:lnTo>
                  <a:lnTo>
                    <a:pt x="8403" y="3045"/>
                  </a:lnTo>
                  <a:lnTo>
                    <a:pt x="8403" y="3045"/>
                  </a:lnTo>
                  <a:lnTo>
                    <a:pt x="8452" y="2972"/>
                  </a:lnTo>
                  <a:lnTo>
                    <a:pt x="8500" y="2947"/>
                  </a:lnTo>
                  <a:lnTo>
                    <a:pt x="8549" y="2972"/>
                  </a:lnTo>
                  <a:lnTo>
                    <a:pt x="8598" y="3045"/>
                  </a:lnTo>
                  <a:lnTo>
                    <a:pt x="9060" y="4116"/>
                  </a:lnTo>
                  <a:lnTo>
                    <a:pt x="9060" y="4116"/>
                  </a:lnTo>
                  <a:lnTo>
                    <a:pt x="9109" y="4189"/>
                  </a:lnTo>
                  <a:lnTo>
                    <a:pt x="9182" y="4262"/>
                  </a:lnTo>
                  <a:lnTo>
                    <a:pt x="9280" y="4311"/>
                  </a:lnTo>
                  <a:lnTo>
                    <a:pt x="9377" y="4336"/>
                  </a:lnTo>
                  <a:lnTo>
                    <a:pt x="10546" y="4457"/>
                  </a:lnTo>
                  <a:lnTo>
                    <a:pt x="10546" y="4457"/>
                  </a:lnTo>
                  <a:lnTo>
                    <a:pt x="10619" y="4482"/>
                  </a:lnTo>
                  <a:lnTo>
                    <a:pt x="10668" y="4506"/>
                  </a:lnTo>
                  <a:lnTo>
                    <a:pt x="10643" y="4579"/>
                  </a:lnTo>
                  <a:lnTo>
                    <a:pt x="10595" y="4628"/>
                  </a:lnTo>
                  <a:lnTo>
                    <a:pt x="10595" y="4628"/>
                  </a:lnTo>
                  <a:close/>
                  <a:moveTo>
                    <a:pt x="12494" y="8451"/>
                  </a:moveTo>
                  <a:lnTo>
                    <a:pt x="12494" y="8451"/>
                  </a:lnTo>
                  <a:lnTo>
                    <a:pt x="12787" y="7745"/>
                  </a:lnTo>
                  <a:lnTo>
                    <a:pt x="13006" y="7039"/>
                  </a:lnTo>
                  <a:lnTo>
                    <a:pt x="13225" y="6333"/>
                  </a:lnTo>
                  <a:lnTo>
                    <a:pt x="13396" y="5602"/>
                  </a:lnTo>
                  <a:lnTo>
                    <a:pt x="13517" y="4823"/>
                  </a:lnTo>
                  <a:lnTo>
                    <a:pt x="13639" y="4019"/>
                  </a:lnTo>
                  <a:lnTo>
                    <a:pt x="13712" y="3118"/>
                  </a:lnTo>
                  <a:lnTo>
                    <a:pt x="13761" y="2144"/>
                  </a:lnTo>
                  <a:lnTo>
                    <a:pt x="15928" y="2144"/>
                  </a:lnTo>
                  <a:lnTo>
                    <a:pt x="15928" y="2144"/>
                  </a:lnTo>
                  <a:lnTo>
                    <a:pt x="15928" y="2509"/>
                  </a:lnTo>
                  <a:lnTo>
                    <a:pt x="15880" y="2923"/>
                  </a:lnTo>
                  <a:lnTo>
                    <a:pt x="15831" y="3361"/>
                  </a:lnTo>
                  <a:lnTo>
                    <a:pt x="15758" y="3824"/>
                  </a:lnTo>
                  <a:lnTo>
                    <a:pt x="15661" y="4287"/>
                  </a:lnTo>
                  <a:lnTo>
                    <a:pt x="15514" y="4774"/>
                  </a:lnTo>
                  <a:lnTo>
                    <a:pt x="15368" y="5237"/>
                  </a:lnTo>
                  <a:lnTo>
                    <a:pt x="15173" y="5724"/>
                  </a:lnTo>
                  <a:lnTo>
                    <a:pt x="14954" y="6186"/>
                  </a:lnTo>
                  <a:lnTo>
                    <a:pt x="14711" y="6601"/>
                  </a:lnTo>
                  <a:lnTo>
                    <a:pt x="14418" y="7015"/>
                  </a:lnTo>
                  <a:lnTo>
                    <a:pt x="14102" y="7404"/>
                  </a:lnTo>
                  <a:lnTo>
                    <a:pt x="13761" y="7745"/>
                  </a:lnTo>
                  <a:lnTo>
                    <a:pt x="13566" y="7891"/>
                  </a:lnTo>
                  <a:lnTo>
                    <a:pt x="13371" y="8037"/>
                  </a:lnTo>
                  <a:lnTo>
                    <a:pt x="13176" y="8159"/>
                  </a:lnTo>
                  <a:lnTo>
                    <a:pt x="12957" y="8281"/>
                  </a:lnTo>
                  <a:lnTo>
                    <a:pt x="12738" y="8378"/>
                  </a:lnTo>
                  <a:lnTo>
                    <a:pt x="12494" y="8451"/>
                  </a:lnTo>
                  <a:lnTo>
                    <a:pt x="12494" y="845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48" name="Google Shape;592;p43">
            <a:extLst>
              <a:ext uri="{FF2B5EF4-FFF2-40B4-BE49-F238E27FC236}">
                <a16:creationId xmlns:a16="http://schemas.microsoft.com/office/drawing/2014/main" id="{1DDE173F-B1E8-E845-B9AD-5D64A1384529}"/>
              </a:ext>
            </a:extLst>
          </p:cNvPr>
          <p:cNvGrpSpPr/>
          <p:nvPr/>
        </p:nvGrpSpPr>
        <p:grpSpPr>
          <a:xfrm>
            <a:off x="10089871" y="2951525"/>
            <a:ext cx="359272" cy="376691"/>
            <a:chOff x="5961125" y="1623900"/>
            <a:chExt cx="427450" cy="448175"/>
          </a:xfrm>
        </p:grpSpPr>
        <p:sp>
          <p:nvSpPr>
            <p:cNvPr id="549" name="Google Shape;593;p43">
              <a:extLst>
                <a:ext uri="{FF2B5EF4-FFF2-40B4-BE49-F238E27FC236}">
                  <a16:creationId xmlns:a16="http://schemas.microsoft.com/office/drawing/2014/main" id="{FEDB98DE-EFD0-454B-A792-70D20FFDFD85}"/>
                </a:ext>
              </a:extLst>
            </p:cNvPr>
            <p:cNvSpPr/>
            <p:nvPr/>
          </p:nvSpPr>
          <p:spPr>
            <a:xfrm>
              <a:off x="5961125" y="1678700"/>
              <a:ext cx="376925" cy="376925"/>
            </a:xfrm>
            <a:custGeom>
              <a:avLst/>
              <a:gdLst/>
              <a:ahLst/>
              <a:cxnLst/>
              <a:rect l="l" t="t" r="r" b="b"/>
              <a:pathLst>
                <a:path w="15077" h="15077" fill="none" extrusionOk="0">
                  <a:moveTo>
                    <a:pt x="11813" y="1340"/>
                  </a:moveTo>
                  <a:lnTo>
                    <a:pt x="11813" y="1340"/>
                  </a:lnTo>
                  <a:lnTo>
                    <a:pt x="11350" y="1024"/>
                  </a:lnTo>
                  <a:lnTo>
                    <a:pt x="10863" y="780"/>
                  </a:lnTo>
                  <a:lnTo>
                    <a:pt x="10351" y="537"/>
                  </a:lnTo>
                  <a:lnTo>
                    <a:pt x="9816" y="342"/>
                  </a:lnTo>
                  <a:lnTo>
                    <a:pt x="9280" y="196"/>
                  </a:lnTo>
                  <a:lnTo>
                    <a:pt x="8720" y="98"/>
                  </a:lnTo>
                  <a:lnTo>
                    <a:pt x="8135" y="25"/>
                  </a:lnTo>
                  <a:lnTo>
                    <a:pt x="7551" y="1"/>
                  </a:lnTo>
                  <a:lnTo>
                    <a:pt x="7551" y="1"/>
                  </a:lnTo>
                  <a:lnTo>
                    <a:pt x="7161" y="1"/>
                  </a:lnTo>
                  <a:lnTo>
                    <a:pt x="6771" y="50"/>
                  </a:lnTo>
                  <a:lnTo>
                    <a:pt x="6406" y="98"/>
                  </a:lnTo>
                  <a:lnTo>
                    <a:pt x="6041" y="147"/>
                  </a:lnTo>
                  <a:lnTo>
                    <a:pt x="5675" y="244"/>
                  </a:lnTo>
                  <a:lnTo>
                    <a:pt x="5310" y="342"/>
                  </a:lnTo>
                  <a:lnTo>
                    <a:pt x="4969" y="464"/>
                  </a:lnTo>
                  <a:lnTo>
                    <a:pt x="4628" y="585"/>
                  </a:lnTo>
                  <a:lnTo>
                    <a:pt x="4287" y="731"/>
                  </a:lnTo>
                  <a:lnTo>
                    <a:pt x="3970" y="902"/>
                  </a:lnTo>
                  <a:lnTo>
                    <a:pt x="3654" y="1097"/>
                  </a:lnTo>
                  <a:lnTo>
                    <a:pt x="3337" y="1292"/>
                  </a:lnTo>
                  <a:lnTo>
                    <a:pt x="3045" y="1486"/>
                  </a:lnTo>
                  <a:lnTo>
                    <a:pt x="2753" y="1730"/>
                  </a:lnTo>
                  <a:lnTo>
                    <a:pt x="2485" y="1949"/>
                  </a:lnTo>
                  <a:lnTo>
                    <a:pt x="2217" y="2217"/>
                  </a:lnTo>
                  <a:lnTo>
                    <a:pt x="1973" y="2461"/>
                  </a:lnTo>
                  <a:lnTo>
                    <a:pt x="1730" y="2753"/>
                  </a:lnTo>
                  <a:lnTo>
                    <a:pt x="1510" y="3021"/>
                  </a:lnTo>
                  <a:lnTo>
                    <a:pt x="1291" y="3313"/>
                  </a:lnTo>
                  <a:lnTo>
                    <a:pt x="1096" y="3630"/>
                  </a:lnTo>
                  <a:lnTo>
                    <a:pt x="926" y="3946"/>
                  </a:lnTo>
                  <a:lnTo>
                    <a:pt x="755" y="4263"/>
                  </a:lnTo>
                  <a:lnTo>
                    <a:pt x="609" y="4604"/>
                  </a:lnTo>
                  <a:lnTo>
                    <a:pt x="463" y="4945"/>
                  </a:lnTo>
                  <a:lnTo>
                    <a:pt x="341" y="5286"/>
                  </a:lnTo>
                  <a:lnTo>
                    <a:pt x="244" y="5651"/>
                  </a:lnTo>
                  <a:lnTo>
                    <a:pt x="171" y="6016"/>
                  </a:lnTo>
                  <a:lnTo>
                    <a:pt x="98" y="6382"/>
                  </a:lnTo>
                  <a:lnTo>
                    <a:pt x="49" y="6771"/>
                  </a:lnTo>
                  <a:lnTo>
                    <a:pt x="25" y="7137"/>
                  </a:lnTo>
                  <a:lnTo>
                    <a:pt x="0" y="7526"/>
                  </a:lnTo>
                  <a:lnTo>
                    <a:pt x="0" y="7526"/>
                  </a:lnTo>
                  <a:lnTo>
                    <a:pt x="25" y="7916"/>
                  </a:lnTo>
                  <a:lnTo>
                    <a:pt x="49" y="8306"/>
                  </a:lnTo>
                  <a:lnTo>
                    <a:pt x="98" y="8671"/>
                  </a:lnTo>
                  <a:lnTo>
                    <a:pt x="171" y="9061"/>
                  </a:lnTo>
                  <a:lnTo>
                    <a:pt x="244" y="9426"/>
                  </a:lnTo>
                  <a:lnTo>
                    <a:pt x="341" y="9767"/>
                  </a:lnTo>
                  <a:lnTo>
                    <a:pt x="463" y="10132"/>
                  </a:lnTo>
                  <a:lnTo>
                    <a:pt x="609" y="10473"/>
                  </a:lnTo>
                  <a:lnTo>
                    <a:pt x="755" y="10790"/>
                  </a:lnTo>
                  <a:lnTo>
                    <a:pt x="926" y="11131"/>
                  </a:lnTo>
                  <a:lnTo>
                    <a:pt x="1096" y="11448"/>
                  </a:lnTo>
                  <a:lnTo>
                    <a:pt x="1291" y="11740"/>
                  </a:lnTo>
                  <a:lnTo>
                    <a:pt x="1510" y="12032"/>
                  </a:lnTo>
                  <a:lnTo>
                    <a:pt x="1730" y="12324"/>
                  </a:lnTo>
                  <a:lnTo>
                    <a:pt x="1973" y="12592"/>
                  </a:lnTo>
                  <a:lnTo>
                    <a:pt x="2217" y="12860"/>
                  </a:lnTo>
                  <a:lnTo>
                    <a:pt x="2485" y="13104"/>
                  </a:lnTo>
                  <a:lnTo>
                    <a:pt x="2753" y="13347"/>
                  </a:lnTo>
                  <a:lnTo>
                    <a:pt x="3045" y="13567"/>
                  </a:lnTo>
                  <a:lnTo>
                    <a:pt x="3337" y="13786"/>
                  </a:lnTo>
                  <a:lnTo>
                    <a:pt x="3654" y="13981"/>
                  </a:lnTo>
                  <a:lnTo>
                    <a:pt x="3970" y="14151"/>
                  </a:lnTo>
                  <a:lnTo>
                    <a:pt x="4287" y="14322"/>
                  </a:lnTo>
                  <a:lnTo>
                    <a:pt x="4628" y="14468"/>
                  </a:lnTo>
                  <a:lnTo>
                    <a:pt x="4969" y="14614"/>
                  </a:lnTo>
                  <a:lnTo>
                    <a:pt x="5310" y="14736"/>
                  </a:lnTo>
                  <a:lnTo>
                    <a:pt x="5675" y="14833"/>
                  </a:lnTo>
                  <a:lnTo>
                    <a:pt x="6041" y="14906"/>
                  </a:lnTo>
                  <a:lnTo>
                    <a:pt x="6406" y="14979"/>
                  </a:lnTo>
                  <a:lnTo>
                    <a:pt x="6771" y="15028"/>
                  </a:lnTo>
                  <a:lnTo>
                    <a:pt x="7161" y="15052"/>
                  </a:lnTo>
                  <a:lnTo>
                    <a:pt x="7551" y="15077"/>
                  </a:lnTo>
                  <a:lnTo>
                    <a:pt x="7551" y="15077"/>
                  </a:lnTo>
                  <a:lnTo>
                    <a:pt x="7940" y="15052"/>
                  </a:lnTo>
                  <a:lnTo>
                    <a:pt x="8306" y="15028"/>
                  </a:lnTo>
                  <a:lnTo>
                    <a:pt x="8695" y="14979"/>
                  </a:lnTo>
                  <a:lnTo>
                    <a:pt x="9061" y="14906"/>
                  </a:lnTo>
                  <a:lnTo>
                    <a:pt x="9426" y="14833"/>
                  </a:lnTo>
                  <a:lnTo>
                    <a:pt x="9791" y="14736"/>
                  </a:lnTo>
                  <a:lnTo>
                    <a:pt x="10132" y="14614"/>
                  </a:lnTo>
                  <a:lnTo>
                    <a:pt x="10473" y="14468"/>
                  </a:lnTo>
                  <a:lnTo>
                    <a:pt x="10814" y="14322"/>
                  </a:lnTo>
                  <a:lnTo>
                    <a:pt x="11131" y="14151"/>
                  </a:lnTo>
                  <a:lnTo>
                    <a:pt x="11447" y="13981"/>
                  </a:lnTo>
                  <a:lnTo>
                    <a:pt x="11764" y="13786"/>
                  </a:lnTo>
                  <a:lnTo>
                    <a:pt x="12056" y="13567"/>
                  </a:lnTo>
                  <a:lnTo>
                    <a:pt x="12348" y="13347"/>
                  </a:lnTo>
                  <a:lnTo>
                    <a:pt x="12616" y="13104"/>
                  </a:lnTo>
                  <a:lnTo>
                    <a:pt x="12884" y="12860"/>
                  </a:lnTo>
                  <a:lnTo>
                    <a:pt x="13128" y="12592"/>
                  </a:lnTo>
                  <a:lnTo>
                    <a:pt x="13371" y="12324"/>
                  </a:lnTo>
                  <a:lnTo>
                    <a:pt x="13591" y="12032"/>
                  </a:lnTo>
                  <a:lnTo>
                    <a:pt x="13785" y="11740"/>
                  </a:lnTo>
                  <a:lnTo>
                    <a:pt x="13980" y="11448"/>
                  </a:lnTo>
                  <a:lnTo>
                    <a:pt x="14175" y="11131"/>
                  </a:lnTo>
                  <a:lnTo>
                    <a:pt x="14346" y="10790"/>
                  </a:lnTo>
                  <a:lnTo>
                    <a:pt x="14492" y="10473"/>
                  </a:lnTo>
                  <a:lnTo>
                    <a:pt x="14613" y="10132"/>
                  </a:lnTo>
                  <a:lnTo>
                    <a:pt x="14735" y="9767"/>
                  </a:lnTo>
                  <a:lnTo>
                    <a:pt x="14857" y="9426"/>
                  </a:lnTo>
                  <a:lnTo>
                    <a:pt x="14930" y="9061"/>
                  </a:lnTo>
                  <a:lnTo>
                    <a:pt x="15003" y="8671"/>
                  </a:lnTo>
                  <a:lnTo>
                    <a:pt x="15052" y="8306"/>
                  </a:lnTo>
                  <a:lnTo>
                    <a:pt x="15076" y="7916"/>
                  </a:lnTo>
                  <a:lnTo>
                    <a:pt x="15076" y="7526"/>
                  </a:lnTo>
                  <a:lnTo>
                    <a:pt x="15076" y="7526"/>
                  </a:lnTo>
                  <a:lnTo>
                    <a:pt x="15052" y="6918"/>
                  </a:lnTo>
                  <a:lnTo>
                    <a:pt x="14979" y="6309"/>
                  </a:lnTo>
                  <a:lnTo>
                    <a:pt x="14857" y="5724"/>
                  </a:lnTo>
                  <a:lnTo>
                    <a:pt x="14687" y="5164"/>
                  </a:lnTo>
                  <a:lnTo>
                    <a:pt x="14492" y="4604"/>
                  </a:lnTo>
                  <a:lnTo>
                    <a:pt x="14248" y="4068"/>
                  </a:lnTo>
                  <a:lnTo>
                    <a:pt x="13956" y="3581"/>
                  </a:lnTo>
                  <a:lnTo>
                    <a:pt x="13615" y="309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0" name="Google Shape;594;p43">
              <a:extLst>
                <a:ext uri="{FF2B5EF4-FFF2-40B4-BE49-F238E27FC236}">
                  <a16:creationId xmlns:a16="http://schemas.microsoft.com/office/drawing/2014/main" id="{0867E476-9DF6-6845-AF7E-47DC63180B61}"/>
                </a:ext>
              </a:extLst>
            </p:cNvPr>
            <p:cNvSpPr/>
            <p:nvPr/>
          </p:nvSpPr>
          <p:spPr>
            <a:xfrm>
              <a:off x="6009825" y="1727425"/>
              <a:ext cx="279500" cy="279500"/>
            </a:xfrm>
            <a:custGeom>
              <a:avLst/>
              <a:gdLst/>
              <a:ahLst/>
              <a:cxnLst/>
              <a:rect l="l" t="t" r="r" b="b"/>
              <a:pathLst>
                <a:path w="11180" h="11180" fill="none" extrusionOk="0">
                  <a:moveTo>
                    <a:pt x="10181" y="2387"/>
                  </a:moveTo>
                  <a:lnTo>
                    <a:pt x="10181" y="2387"/>
                  </a:lnTo>
                  <a:lnTo>
                    <a:pt x="10400" y="2728"/>
                  </a:lnTo>
                  <a:lnTo>
                    <a:pt x="10595" y="3093"/>
                  </a:lnTo>
                  <a:lnTo>
                    <a:pt x="10766" y="3483"/>
                  </a:lnTo>
                  <a:lnTo>
                    <a:pt x="10912" y="3873"/>
                  </a:lnTo>
                  <a:lnTo>
                    <a:pt x="11034" y="4287"/>
                  </a:lnTo>
                  <a:lnTo>
                    <a:pt x="11107" y="4701"/>
                  </a:lnTo>
                  <a:lnTo>
                    <a:pt x="11180" y="5139"/>
                  </a:lnTo>
                  <a:lnTo>
                    <a:pt x="11180" y="5577"/>
                  </a:lnTo>
                  <a:lnTo>
                    <a:pt x="11180" y="5577"/>
                  </a:lnTo>
                  <a:lnTo>
                    <a:pt x="11155" y="6162"/>
                  </a:lnTo>
                  <a:lnTo>
                    <a:pt x="11082" y="6722"/>
                  </a:lnTo>
                  <a:lnTo>
                    <a:pt x="10936" y="7234"/>
                  </a:lnTo>
                  <a:lnTo>
                    <a:pt x="10741" y="7769"/>
                  </a:lnTo>
                  <a:lnTo>
                    <a:pt x="10522" y="8257"/>
                  </a:lnTo>
                  <a:lnTo>
                    <a:pt x="10230" y="8695"/>
                  </a:lnTo>
                  <a:lnTo>
                    <a:pt x="9913" y="9133"/>
                  </a:lnTo>
                  <a:lnTo>
                    <a:pt x="9548" y="9523"/>
                  </a:lnTo>
                  <a:lnTo>
                    <a:pt x="9158" y="9888"/>
                  </a:lnTo>
                  <a:lnTo>
                    <a:pt x="8720" y="10205"/>
                  </a:lnTo>
                  <a:lnTo>
                    <a:pt x="8257" y="10497"/>
                  </a:lnTo>
                  <a:lnTo>
                    <a:pt x="7770" y="10741"/>
                  </a:lnTo>
                  <a:lnTo>
                    <a:pt x="7259" y="10911"/>
                  </a:lnTo>
                  <a:lnTo>
                    <a:pt x="6723" y="11057"/>
                  </a:lnTo>
                  <a:lnTo>
                    <a:pt x="6163" y="11155"/>
                  </a:lnTo>
                  <a:lnTo>
                    <a:pt x="5603" y="11179"/>
                  </a:lnTo>
                  <a:lnTo>
                    <a:pt x="5603" y="11179"/>
                  </a:lnTo>
                  <a:lnTo>
                    <a:pt x="5018" y="11155"/>
                  </a:lnTo>
                  <a:lnTo>
                    <a:pt x="4482" y="11057"/>
                  </a:lnTo>
                  <a:lnTo>
                    <a:pt x="3946" y="10911"/>
                  </a:lnTo>
                  <a:lnTo>
                    <a:pt x="3435" y="10741"/>
                  </a:lnTo>
                  <a:lnTo>
                    <a:pt x="2948" y="10497"/>
                  </a:lnTo>
                  <a:lnTo>
                    <a:pt x="2485" y="10205"/>
                  </a:lnTo>
                  <a:lnTo>
                    <a:pt x="2047" y="9888"/>
                  </a:lnTo>
                  <a:lnTo>
                    <a:pt x="1657" y="9523"/>
                  </a:lnTo>
                  <a:lnTo>
                    <a:pt x="1292" y="9133"/>
                  </a:lnTo>
                  <a:lnTo>
                    <a:pt x="975" y="8695"/>
                  </a:lnTo>
                  <a:lnTo>
                    <a:pt x="683" y="8257"/>
                  </a:lnTo>
                  <a:lnTo>
                    <a:pt x="464" y="7769"/>
                  </a:lnTo>
                  <a:lnTo>
                    <a:pt x="269" y="7234"/>
                  </a:lnTo>
                  <a:lnTo>
                    <a:pt x="123" y="6722"/>
                  </a:lnTo>
                  <a:lnTo>
                    <a:pt x="50" y="6162"/>
                  </a:lnTo>
                  <a:lnTo>
                    <a:pt x="1" y="5577"/>
                  </a:lnTo>
                  <a:lnTo>
                    <a:pt x="1" y="5577"/>
                  </a:lnTo>
                  <a:lnTo>
                    <a:pt x="50" y="5017"/>
                  </a:lnTo>
                  <a:lnTo>
                    <a:pt x="123" y="4457"/>
                  </a:lnTo>
                  <a:lnTo>
                    <a:pt x="269" y="3921"/>
                  </a:lnTo>
                  <a:lnTo>
                    <a:pt x="464" y="3410"/>
                  </a:lnTo>
                  <a:lnTo>
                    <a:pt x="683" y="2923"/>
                  </a:lnTo>
                  <a:lnTo>
                    <a:pt x="975" y="2460"/>
                  </a:lnTo>
                  <a:lnTo>
                    <a:pt x="1292" y="2046"/>
                  </a:lnTo>
                  <a:lnTo>
                    <a:pt x="1657" y="1632"/>
                  </a:lnTo>
                  <a:lnTo>
                    <a:pt x="2047" y="1267"/>
                  </a:lnTo>
                  <a:lnTo>
                    <a:pt x="2485" y="950"/>
                  </a:lnTo>
                  <a:lnTo>
                    <a:pt x="2948" y="682"/>
                  </a:lnTo>
                  <a:lnTo>
                    <a:pt x="3435" y="439"/>
                  </a:lnTo>
                  <a:lnTo>
                    <a:pt x="3946" y="244"/>
                  </a:lnTo>
                  <a:lnTo>
                    <a:pt x="4482" y="122"/>
                  </a:lnTo>
                  <a:lnTo>
                    <a:pt x="5018" y="25"/>
                  </a:lnTo>
                  <a:lnTo>
                    <a:pt x="5603" y="0"/>
                  </a:lnTo>
                  <a:lnTo>
                    <a:pt x="5603" y="0"/>
                  </a:lnTo>
                  <a:lnTo>
                    <a:pt x="6041" y="25"/>
                  </a:lnTo>
                  <a:lnTo>
                    <a:pt x="6479" y="73"/>
                  </a:lnTo>
                  <a:lnTo>
                    <a:pt x="6893" y="146"/>
                  </a:lnTo>
                  <a:lnTo>
                    <a:pt x="7307" y="268"/>
                  </a:lnTo>
                  <a:lnTo>
                    <a:pt x="7697" y="414"/>
                  </a:lnTo>
                  <a:lnTo>
                    <a:pt x="8087" y="585"/>
                  </a:lnTo>
                  <a:lnTo>
                    <a:pt x="8452" y="780"/>
                  </a:lnTo>
                  <a:lnTo>
                    <a:pt x="8793" y="99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1" name="Google Shape;595;p43">
              <a:extLst>
                <a:ext uri="{FF2B5EF4-FFF2-40B4-BE49-F238E27FC236}">
                  <a16:creationId xmlns:a16="http://schemas.microsoft.com/office/drawing/2014/main" id="{08797630-E71A-3142-987D-9C1BEB37346E}"/>
                </a:ext>
              </a:extLst>
            </p:cNvPr>
            <p:cNvSpPr/>
            <p:nvPr/>
          </p:nvSpPr>
          <p:spPr>
            <a:xfrm>
              <a:off x="6107250" y="1824850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3362" y="1388"/>
                  </a:moveTo>
                  <a:lnTo>
                    <a:pt x="3362" y="1388"/>
                  </a:lnTo>
                  <a:lnTo>
                    <a:pt x="3386" y="1680"/>
                  </a:lnTo>
                  <a:lnTo>
                    <a:pt x="3386" y="1680"/>
                  </a:lnTo>
                  <a:lnTo>
                    <a:pt x="3386" y="1851"/>
                  </a:lnTo>
                  <a:lnTo>
                    <a:pt x="3362" y="2021"/>
                  </a:lnTo>
                  <a:lnTo>
                    <a:pt x="3313" y="2192"/>
                  </a:lnTo>
                  <a:lnTo>
                    <a:pt x="3264" y="2338"/>
                  </a:lnTo>
                  <a:lnTo>
                    <a:pt x="3191" y="2484"/>
                  </a:lnTo>
                  <a:lnTo>
                    <a:pt x="3118" y="2630"/>
                  </a:lnTo>
                  <a:lnTo>
                    <a:pt x="3021" y="2776"/>
                  </a:lnTo>
                  <a:lnTo>
                    <a:pt x="2899" y="2898"/>
                  </a:lnTo>
                  <a:lnTo>
                    <a:pt x="2777" y="2996"/>
                  </a:lnTo>
                  <a:lnTo>
                    <a:pt x="2655" y="3093"/>
                  </a:lnTo>
                  <a:lnTo>
                    <a:pt x="2509" y="3191"/>
                  </a:lnTo>
                  <a:lnTo>
                    <a:pt x="2363" y="3239"/>
                  </a:lnTo>
                  <a:lnTo>
                    <a:pt x="2217" y="3312"/>
                  </a:lnTo>
                  <a:lnTo>
                    <a:pt x="2046" y="3337"/>
                  </a:lnTo>
                  <a:lnTo>
                    <a:pt x="1876" y="3385"/>
                  </a:lnTo>
                  <a:lnTo>
                    <a:pt x="1706" y="3385"/>
                  </a:lnTo>
                  <a:lnTo>
                    <a:pt x="1706" y="3385"/>
                  </a:lnTo>
                  <a:lnTo>
                    <a:pt x="1535" y="3385"/>
                  </a:lnTo>
                  <a:lnTo>
                    <a:pt x="1365" y="3337"/>
                  </a:lnTo>
                  <a:lnTo>
                    <a:pt x="1194" y="3312"/>
                  </a:lnTo>
                  <a:lnTo>
                    <a:pt x="1048" y="3239"/>
                  </a:lnTo>
                  <a:lnTo>
                    <a:pt x="902" y="3191"/>
                  </a:lnTo>
                  <a:lnTo>
                    <a:pt x="756" y="3093"/>
                  </a:lnTo>
                  <a:lnTo>
                    <a:pt x="634" y="2996"/>
                  </a:lnTo>
                  <a:lnTo>
                    <a:pt x="512" y="2898"/>
                  </a:lnTo>
                  <a:lnTo>
                    <a:pt x="390" y="2776"/>
                  </a:lnTo>
                  <a:lnTo>
                    <a:pt x="293" y="2630"/>
                  </a:lnTo>
                  <a:lnTo>
                    <a:pt x="220" y="2484"/>
                  </a:lnTo>
                  <a:lnTo>
                    <a:pt x="147" y="2338"/>
                  </a:lnTo>
                  <a:lnTo>
                    <a:pt x="74" y="2192"/>
                  </a:lnTo>
                  <a:lnTo>
                    <a:pt x="49" y="2021"/>
                  </a:lnTo>
                  <a:lnTo>
                    <a:pt x="25" y="1851"/>
                  </a:lnTo>
                  <a:lnTo>
                    <a:pt x="1" y="1680"/>
                  </a:lnTo>
                  <a:lnTo>
                    <a:pt x="1" y="1680"/>
                  </a:lnTo>
                  <a:lnTo>
                    <a:pt x="25" y="1510"/>
                  </a:lnTo>
                  <a:lnTo>
                    <a:pt x="49" y="1340"/>
                  </a:lnTo>
                  <a:lnTo>
                    <a:pt x="74" y="1193"/>
                  </a:lnTo>
                  <a:lnTo>
                    <a:pt x="147" y="1023"/>
                  </a:lnTo>
                  <a:lnTo>
                    <a:pt x="220" y="877"/>
                  </a:lnTo>
                  <a:lnTo>
                    <a:pt x="293" y="731"/>
                  </a:lnTo>
                  <a:lnTo>
                    <a:pt x="390" y="609"/>
                  </a:lnTo>
                  <a:lnTo>
                    <a:pt x="512" y="487"/>
                  </a:lnTo>
                  <a:lnTo>
                    <a:pt x="634" y="390"/>
                  </a:lnTo>
                  <a:lnTo>
                    <a:pt x="756" y="292"/>
                  </a:lnTo>
                  <a:lnTo>
                    <a:pt x="902" y="195"/>
                  </a:lnTo>
                  <a:lnTo>
                    <a:pt x="1048" y="122"/>
                  </a:lnTo>
                  <a:lnTo>
                    <a:pt x="1194" y="73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998" y="2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2" name="Google Shape;596;p43">
              <a:extLst>
                <a:ext uri="{FF2B5EF4-FFF2-40B4-BE49-F238E27FC236}">
                  <a16:creationId xmlns:a16="http://schemas.microsoft.com/office/drawing/2014/main" id="{3E29B870-E764-5F42-9DC3-76E9CBC01229}"/>
                </a:ext>
              </a:extLst>
            </p:cNvPr>
            <p:cNvSpPr/>
            <p:nvPr/>
          </p:nvSpPr>
          <p:spPr>
            <a:xfrm>
              <a:off x="6058550" y="1776125"/>
              <a:ext cx="182075" cy="182075"/>
            </a:xfrm>
            <a:custGeom>
              <a:avLst/>
              <a:gdLst/>
              <a:ahLst/>
              <a:cxnLst/>
              <a:rect l="l" t="t" r="r" b="b"/>
              <a:pathLst>
                <a:path w="7283" h="7283" fill="none" extrusionOk="0">
                  <a:moveTo>
                    <a:pt x="5431" y="463"/>
                  </a:moveTo>
                  <a:lnTo>
                    <a:pt x="5431" y="463"/>
                  </a:lnTo>
                  <a:lnTo>
                    <a:pt x="5042" y="269"/>
                  </a:lnTo>
                  <a:lnTo>
                    <a:pt x="4823" y="195"/>
                  </a:lnTo>
                  <a:lnTo>
                    <a:pt x="4603" y="122"/>
                  </a:lnTo>
                  <a:lnTo>
                    <a:pt x="4360" y="74"/>
                  </a:lnTo>
                  <a:lnTo>
                    <a:pt x="4141" y="25"/>
                  </a:lnTo>
                  <a:lnTo>
                    <a:pt x="3897" y="1"/>
                  </a:lnTo>
                  <a:lnTo>
                    <a:pt x="3654" y="1"/>
                  </a:lnTo>
                  <a:lnTo>
                    <a:pt x="3654" y="1"/>
                  </a:lnTo>
                  <a:lnTo>
                    <a:pt x="3288" y="25"/>
                  </a:lnTo>
                  <a:lnTo>
                    <a:pt x="2923" y="74"/>
                  </a:lnTo>
                  <a:lnTo>
                    <a:pt x="2558" y="147"/>
                  </a:lnTo>
                  <a:lnTo>
                    <a:pt x="2241" y="293"/>
                  </a:lnTo>
                  <a:lnTo>
                    <a:pt x="1924" y="439"/>
                  </a:lnTo>
                  <a:lnTo>
                    <a:pt x="1608" y="609"/>
                  </a:lnTo>
                  <a:lnTo>
                    <a:pt x="1340" y="829"/>
                  </a:lnTo>
                  <a:lnTo>
                    <a:pt x="1072" y="1072"/>
                  </a:lnTo>
                  <a:lnTo>
                    <a:pt x="828" y="1316"/>
                  </a:lnTo>
                  <a:lnTo>
                    <a:pt x="633" y="1608"/>
                  </a:lnTo>
                  <a:lnTo>
                    <a:pt x="439" y="1900"/>
                  </a:lnTo>
                  <a:lnTo>
                    <a:pt x="293" y="2217"/>
                  </a:lnTo>
                  <a:lnTo>
                    <a:pt x="171" y="2558"/>
                  </a:lnTo>
                  <a:lnTo>
                    <a:pt x="73" y="2899"/>
                  </a:lnTo>
                  <a:lnTo>
                    <a:pt x="25" y="3264"/>
                  </a:lnTo>
                  <a:lnTo>
                    <a:pt x="0" y="3629"/>
                  </a:lnTo>
                  <a:lnTo>
                    <a:pt x="0" y="3629"/>
                  </a:lnTo>
                  <a:lnTo>
                    <a:pt x="25" y="4019"/>
                  </a:lnTo>
                  <a:lnTo>
                    <a:pt x="73" y="4360"/>
                  </a:lnTo>
                  <a:lnTo>
                    <a:pt x="171" y="4725"/>
                  </a:lnTo>
                  <a:lnTo>
                    <a:pt x="293" y="5066"/>
                  </a:lnTo>
                  <a:lnTo>
                    <a:pt x="439" y="5383"/>
                  </a:lnTo>
                  <a:lnTo>
                    <a:pt x="633" y="5675"/>
                  </a:lnTo>
                  <a:lnTo>
                    <a:pt x="828" y="5943"/>
                  </a:lnTo>
                  <a:lnTo>
                    <a:pt x="1072" y="6211"/>
                  </a:lnTo>
                  <a:lnTo>
                    <a:pt x="1340" y="6455"/>
                  </a:lnTo>
                  <a:lnTo>
                    <a:pt x="1608" y="6650"/>
                  </a:lnTo>
                  <a:lnTo>
                    <a:pt x="1924" y="6844"/>
                  </a:lnTo>
                  <a:lnTo>
                    <a:pt x="2241" y="6990"/>
                  </a:lnTo>
                  <a:lnTo>
                    <a:pt x="2558" y="7112"/>
                  </a:lnTo>
                  <a:lnTo>
                    <a:pt x="2923" y="7210"/>
                  </a:lnTo>
                  <a:lnTo>
                    <a:pt x="3288" y="7258"/>
                  </a:lnTo>
                  <a:lnTo>
                    <a:pt x="3654" y="7283"/>
                  </a:lnTo>
                  <a:lnTo>
                    <a:pt x="3654" y="7283"/>
                  </a:lnTo>
                  <a:lnTo>
                    <a:pt x="4019" y="7258"/>
                  </a:lnTo>
                  <a:lnTo>
                    <a:pt x="4384" y="7210"/>
                  </a:lnTo>
                  <a:lnTo>
                    <a:pt x="4725" y="7112"/>
                  </a:lnTo>
                  <a:lnTo>
                    <a:pt x="5066" y="6990"/>
                  </a:lnTo>
                  <a:lnTo>
                    <a:pt x="5383" y="6844"/>
                  </a:lnTo>
                  <a:lnTo>
                    <a:pt x="5675" y="6650"/>
                  </a:lnTo>
                  <a:lnTo>
                    <a:pt x="5967" y="6455"/>
                  </a:lnTo>
                  <a:lnTo>
                    <a:pt x="6235" y="6211"/>
                  </a:lnTo>
                  <a:lnTo>
                    <a:pt x="6454" y="5943"/>
                  </a:lnTo>
                  <a:lnTo>
                    <a:pt x="6674" y="5675"/>
                  </a:lnTo>
                  <a:lnTo>
                    <a:pt x="6844" y="5383"/>
                  </a:lnTo>
                  <a:lnTo>
                    <a:pt x="7014" y="5066"/>
                  </a:lnTo>
                  <a:lnTo>
                    <a:pt x="7136" y="4725"/>
                  </a:lnTo>
                  <a:lnTo>
                    <a:pt x="7209" y="4360"/>
                  </a:lnTo>
                  <a:lnTo>
                    <a:pt x="7282" y="4019"/>
                  </a:lnTo>
                  <a:lnTo>
                    <a:pt x="7282" y="3629"/>
                  </a:lnTo>
                  <a:lnTo>
                    <a:pt x="7282" y="3629"/>
                  </a:lnTo>
                  <a:lnTo>
                    <a:pt x="7282" y="3386"/>
                  </a:lnTo>
                  <a:lnTo>
                    <a:pt x="7258" y="3167"/>
                  </a:lnTo>
                  <a:lnTo>
                    <a:pt x="7234" y="2923"/>
                  </a:lnTo>
                  <a:lnTo>
                    <a:pt x="7161" y="2704"/>
                  </a:lnTo>
                  <a:lnTo>
                    <a:pt x="7112" y="2485"/>
                  </a:lnTo>
                  <a:lnTo>
                    <a:pt x="7014" y="2266"/>
                  </a:lnTo>
                  <a:lnTo>
                    <a:pt x="6820" y="185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3" name="Google Shape;597;p43">
              <a:extLst>
                <a:ext uri="{FF2B5EF4-FFF2-40B4-BE49-F238E27FC236}">
                  <a16:creationId xmlns:a16="http://schemas.microsoft.com/office/drawing/2014/main" id="{DD4A5674-6941-2C41-A347-39664B28BDA8}"/>
                </a:ext>
              </a:extLst>
            </p:cNvPr>
            <p:cNvSpPr/>
            <p:nvPr/>
          </p:nvSpPr>
          <p:spPr>
            <a:xfrm>
              <a:off x="5971475" y="2001400"/>
              <a:ext cx="74925" cy="70675"/>
            </a:xfrm>
            <a:custGeom>
              <a:avLst/>
              <a:gdLst/>
              <a:ahLst/>
              <a:cxnLst/>
              <a:rect l="l" t="t" r="r" b="b"/>
              <a:pathLst>
                <a:path w="2997" h="2827" fill="none" extrusionOk="0">
                  <a:moveTo>
                    <a:pt x="1462" y="1"/>
                  </a:moveTo>
                  <a:lnTo>
                    <a:pt x="293" y="1170"/>
                  </a:lnTo>
                  <a:lnTo>
                    <a:pt x="293" y="1170"/>
                  </a:lnTo>
                  <a:lnTo>
                    <a:pt x="171" y="1316"/>
                  </a:lnTo>
                  <a:lnTo>
                    <a:pt x="74" y="1487"/>
                  </a:lnTo>
                  <a:lnTo>
                    <a:pt x="25" y="1657"/>
                  </a:lnTo>
                  <a:lnTo>
                    <a:pt x="1" y="1852"/>
                  </a:lnTo>
                  <a:lnTo>
                    <a:pt x="25" y="2047"/>
                  </a:lnTo>
                  <a:lnTo>
                    <a:pt x="74" y="2217"/>
                  </a:lnTo>
                  <a:lnTo>
                    <a:pt x="171" y="2388"/>
                  </a:lnTo>
                  <a:lnTo>
                    <a:pt x="293" y="2534"/>
                  </a:lnTo>
                  <a:lnTo>
                    <a:pt x="293" y="2534"/>
                  </a:lnTo>
                  <a:lnTo>
                    <a:pt x="439" y="2656"/>
                  </a:lnTo>
                  <a:lnTo>
                    <a:pt x="609" y="2753"/>
                  </a:lnTo>
                  <a:lnTo>
                    <a:pt x="804" y="2802"/>
                  </a:lnTo>
                  <a:lnTo>
                    <a:pt x="975" y="2826"/>
                  </a:lnTo>
                  <a:lnTo>
                    <a:pt x="975" y="2826"/>
                  </a:lnTo>
                  <a:lnTo>
                    <a:pt x="1170" y="2802"/>
                  </a:lnTo>
                  <a:lnTo>
                    <a:pt x="1340" y="2753"/>
                  </a:lnTo>
                  <a:lnTo>
                    <a:pt x="1511" y="2656"/>
                  </a:lnTo>
                  <a:lnTo>
                    <a:pt x="1681" y="2534"/>
                  </a:lnTo>
                  <a:lnTo>
                    <a:pt x="2850" y="1365"/>
                  </a:lnTo>
                  <a:lnTo>
                    <a:pt x="2850" y="1365"/>
                  </a:lnTo>
                  <a:lnTo>
                    <a:pt x="2996" y="119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4" name="Google Shape;598;p43">
              <a:extLst>
                <a:ext uri="{FF2B5EF4-FFF2-40B4-BE49-F238E27FC236}">
                  <a16:creationId xmlns:a16="http://schemas.microsoft.com/office/drawing/2014/main" id="{98A575F5-7604-BF45-BDB0-44115B4563F2}"/>
                </a:ext>
              </a:extLst>
            </p:cNvPr>
            <p:cNvSpPr/>
            <p:nvPr/>
          </p:nvSpPr>
          <p:spPr>
            <a:xfrm>
              <a:off x="6253375" y="2001400"/>
              <a:ext cx="74325" cy="70675"/>
            </a:xfrm>
            <a:custGeom>
              <a:avLst/>
              <a:gdLst/>
              <a:ahLst/>
              <a:cxnLst/>
              <a:rect l="l" t="t" r="r" b="b"/>
              <a:pathLst>
                <a:path w="2973" h="2827" fill="none" extrusionOk="0">
                  <a:moveTo>
                    <a:pt x="1" y="1194"/>
                  </a:moveTo>
                  <a:lnTo>
                    <a:pt x="1" y="1194"/>
                  </a:lnTo>
                  <a:lnTo>
                    <a:pt x="123" y="1365"/>
                  </a:lnTo>
                  <a:lnTo>
                    <a:pt x="1316" y="2534"/>
                  </a:lnTo>
                  <a:lnTo>
                    <a:pt x="1316" y="2534"/>
                  </a:lnTo>
                  <a:lnTo>
                    <a:pt x="1462" y="2656"/>
                  </a:lnTo>
                  <a:lnTo>
                    <a:pt x="1633" y="2753"/>
                  </a:lnTo>
                  <a:lnTo>
                    <a:pt x="1827" y="2802"/>
                  </a:lnTo>
                  <a:lnTo>
                    <a:pt x="1998" y="2826"/>
                  </a:lnTo>
                  <a:lnTo>
                    <a:pt x="1998" y="2826"/>
                  </a:lnTo>
                  <a:lnTo>
                    <a:pt x="2193" y="2802"/>
                  </a:lnTo>
                  <a:lnTo>
                    <a:pt x="2363" y="2753"/>
                  </a:lnTo>
                  <a:lnTo>
                    <a:pt x="2534" y="2656"/>
                  </a:lnTo>
                  <a:lnTo>
                    <a:pt x="2704" y="2534"/>
                  </a:lnTo>
                  <a:lnTo>
                    <a:pt x="2704" y="2534"/>
                  </a:lnTo>
                  <a:lnTo>
                    <a:pt x="2826" y="2388"/>
                  </a:lnTo>
                  <a:lnTo>
                    <a:pt x="2923" y="2217"/>
                  </a:lnTo>
                  <a:lnTo>
                    <a:pt x="2972" y="2047"/>
                  </a:lnTo>
                  <a:lnTo>
                    <a:pt x="2972" y="1852"/>
                  </a:lnTo>
                  <a:lnTo>
                    <a:pt x="2972" y="1657"/>
                  </a:lnTo>
                  <a:lnTo>
                    <a:pt x="2923" y="1487"/>
                  </a:lnTo>
                  <a:lnTo>
                    <a:pt x="2826" y="1316"/>
                  </a:lnTo>
                  <a:lnTo>
                    <a:pt x="2704" y="1170"/>
                  </a:lnTo>
                  <a:lnTo>
                    <a:pt x="1535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5" name="Google Shape;599;p43">
              <a:extLst>
                <a:ext uri="{FF2B5EF4-FFF2-40B4-BE49-F238E27FC236}">
                  <a16:creationId xmlns:a16="http://schemas.microsoft.com/office/drawing/2014/main" id="{2173AD10-8389-4040-9379-590048B81012}"/>
                </a:ext>
              </a:extLst>
            </p:cNvPr>
            <p:cNvSpPr/>
            <p:nvPr/>
          </p:nvSpPr>
          <p:spPr>
            <a:xfrm>
              <a:off x="6137700" y="1623900"/>
              <a:ext cx="250875" cy="255150"/>
            </a:xfrm>
            <a:custGeom>
              <a:avLst/>
              <a:gdLst/>
              <a:ahLst/>
              <a:cxnLst/>
              <a:rect l="l" t="t" r="r" b="b"/>
              <a:pathLst>
                <a:path w="10035" h="10206" fill="none" extrusionOk="0">
                  <a:moveTo>
                    <a:pt x="9718" y="2412"/>
                  </a:moveTo>
                  <a:lnTo>
                    <a:pt x="8671" y="2217"/>
                  </a:lnTo>
                  <a:lnTo>
                    <a:pt x="9694" y="1194"/>
                  </a:lnTo>
                  <a:lnTo>
                    <a:pt x="9694" y="1194"/>
                  </a:lnTo>
                  <a:lnTo>
                    <a:pt x="9767" y="1121"/>
                  </a:lnTo>
                  <a:lnTo>
                    <a:pt x="9815" y="1024"/>
                  </a:lnTo>
                  <a:lnTo>
                    <a:pt x="9840" y="951"/>
                  </a:lnTo>
                  <a:lnTo>
                    <a:pt x="9840" y="853"/>
                  </a:lnTo>
                  <a:lnTo>
                    <a:pt x="9840" y="756"/>
                  </a:lnTo>
                  <a:lnTo>
                    <a:pt x="9815" y="658"/>
                  </a:lnTo>
                  <a:lnTo>
                    <a:pt x="9767" y="585"/>
                  </a:lnTo>
                  <a:lnTo>
                    <a:pt x="9694" y="512"/>
                  </a:lnTo>
                  <a:lnTo>
                    <a:pt x="9694" y="512"/>
                  </a:lnTo>
                  <a:lnTo>
                    <a:pt x="9621" y="439"/>
                  </a:lnTo>
                  <a:lnTo>
                    <a:pt x="9548" y="391"/>
                  </a:lnTo>
                  <a:lnTo>
                    <a:pt x="9450" y="366"/>
                  </a:lnTo>
                  <a:lnTo>
                    <a:pt x="9353" y="366"/>
                  </a:lnTo>
                  <a:lnTo>
                    <a:pt x="9255" y="366"/>
                  </a:lnTo>
                  <a:lnTo>
                    <a:pt x="9182" y="391"/>
                  </a:lnTo>
                  <a:lnTo>
                    <a:pt x="9085" y="439"/>
                  </a:lnTo>
                  <a:lnTo>
                    <a:pt x="9012" y="512"/>
                  </a:lnTo>
                  <a:lnTo>
                    <a:pt x="7867" y="1657"/>
                  </a:lnTo>
                  <a:lnTo>
                    <a:pt x="7867" y="1657"/>
                  </a:lnTo>
                  <a:lnTo>
                    <a:pt x="7818" y="1487"/>
                  </a:lnTo>
                  <a:lnTo>
                    <a:pt x="7599" y="317"/>
                  </a:lnTo>
                  <a:lnTo>
                    <a:pt x="7599" y="317"/>
                  </a:lnTo>
                  <a:lnTo>
                    <a:pt x="7575" y="196"/>
                  </a:lnTo>
                  <a:lnTo>
                    <a:pt x="7526" y="98"/>
                  </a:lnTo>
                  <a:lnTo>
                    <a:pt x="7477" y="50"/>
                  </a:lnTo>
                  <a:lnTo>
                    <a:pt x="7404" y="1"/>
                  </a:lnTo>
                  <a:lnTo>
                    <a:pt x="7331" y="1"/>
                  </a:lnTo>
                  <a:lnTo>
                    <a:pt x="7234" y="25"/>
                  </a:lnTo>
                  <a:lnTo>
                    <a:pt x="7161" y="74"/>
                  </a:lnTo>
                  <a:lnTo>
                    <a:pt x="7063" y="147"/>
                  </a:lnTo>
                  <a:lnTo>
                    <a:pt x="5432" y="1754"/>
                  </a:lnTo>
                  <a:lnTo>
                    <a:pt x="5432" y="1754"/>
                  </a:lnTo>
                  <a:lnTo>
                    <a:pt x="5358" y="1852"/>
                  </a:lnTo>
                  <a:lnTo>
                    <a:pt x="5285" y="1974"/>
                  </a:lnTo>
                  <a:lnTo>
                    <a:pt x="5212" y="2120"/>
                  </a:lnTo>
                  <a:lnTo>
                    <a:pt x="5164" y="2242"/>
                  </a:lnTo>
                  <a:lnTo>
                    <a:pt x="5139" y="2388"/>
                  </a:lnTo>
                  <a:lnTo>
                    <a:pt x="5115" y="2534"/>
                  </a:lnTo>
                  <a:lnTo>
                    <a:pt x="5115" y="2680"/>
                  </a:lnTo>
                  <a:lnTo>
                    <a:pt x="5115" y="2802"/>
                  </a:lnTo>
                  <a:lnTo>
                    <a:pt x="5334" y="3971"/>
                  </a:lnTo>
                  <a:lnTo>
                    <a:pt x="5334" y="3971"/>
                  </a:lnTo>
                  <a:lnTo>
                    <a:pt x="5383" y="4141"/>
                  </a:lnTo>
                  <a:lnTo>
                    <a:pt x="147" y="9378"/>
                  </a:lnTo>
                  <a:lnTo>
                    <a:pt x="147" y="9378"/>
                  </a:lnTo>
                  <a:lnTo>
                    <a:pt x="73" y="9451"/>
                  </a:lnTo>
                  <a:lnTo>
                    <a:pt x="25" y="9548"/>
                  </a:lnTo>
                  <a:lnTo>
                    <a:pt x="0" y="9645"/>
                  </a:lnTo>
                  <a:lnTo>
                    <a:pt x="0" y="9718"/>
                  </a:lnTo>
                  <a:lnTo>
                    <a:pt x="0" y="9816"/>
                  </a:lnTo>
                  <a:lnTo>
                    <a:pt x="25" y="9913"/>
                  </a:lnTo>
                  <a:lnTo>
                    <a:pt x="73" y="9986"/>
                  </a:lnTo>
                  <a:lnTo>
                    <a:pt x="147" y="10059"/>
                  </a:lnTo>
                  <a:lnTo>
                    <a:pt x="147" y="10059"/>
                  </a:lnTo>
                  <a:lnTo>
                    <a:pt x="220" y="10133"/>
                  </a:lnTo>
                  <a:lnTo>
                    <a:pt x="293" y="10181"/>
                  </a:lnTo>
                  <a:lnTo>
                    <a:pt x="390" y="10206"/>
                  </a:lnTo>
                  <a:lnTo>
                    <a:pt x="488" y="10206"/>
                  </a:lnTo>
                  <a:lnTo>
                    <a:pt x="488" y="10206"/>
                  </a:lnTo>
                  <a:lnTo>
                    <a:pt x="585" y="10206"/>
                  </a:lnTo>
                  <a:lnTo>
                    <a:pt x="658" y="10181"/>
                  </a:lnTo>
                  <a:lnTo>
                    <a:pt x="755" y="10133"/>
                  </a:lnTo>
                  <a:lnTo>
                    <a:pt x="828" y="10059"/>
                  </a:lnTo>
                  <a:lnTo>
                    <a:pt x="6187" y="4726"/>
                  </a:lnTo>
                  <a:lnTo>
                    <a:pt x="7234" y="4896"/>
                  </a:lnTo>
                  <a:lnTo>
                    <a:pt x="7234" y="4896"/>
                  </a:lnTo>
                  <a:lnTo>
                    <a:pt x="7356" y="4921"/>
                  </a:lnTo>
                  <a:lnTo>
                    <a:pt x="7502" y="4921"/>
                  </a:lnTo>
                  <a:lnTo>
                    <a:pt x="7624" y="4896"/>
                  </a:lnTo>
                  <a:lnTo>
                    <a:pt x="7770" y="4848"/>
                  </a:lnTo>
                  <a:lnTo>
                    <a:pt x="7916" y="4799"/>
                  </a:lnTo>
                  <a:lnTo>
                    <a:pt x="8038" y="4750"/>
                  </a:lnTo>
                  <a:lnTo>
                    <a:pt x="8159" y="4677"/>
                  </a:lnTo>
                  <a:lnTo>
                    <a:pt x="8257" y="4580"/>
                  </a:lnTo>
                  <a:lnTo>
                    <a:pt x="9889" y="2948"/>
                  </a:lnTo>
                  <a:lnTo>
                    <a:pt x="9889" y="2948"/>
                  </a:lnTo>
                  <a:lnTo>
                    <a:pt x="9962" y="2875"/>
                  </a:lnTo>
                  <a:lnTo>
                    <a:pt x="10010" y="2777"/>
                  </a:lnTo>
                  <a:lnTo>
                    <a:pt x="10035" y="2704"/>
                  </a:lnTo>
                  <a:lnTo>
                    <a:pt x="10010" y="2607"/>
                  </a:lnTo>
                  <a:lnTo>
                    <a:pt x="9986" y="2558"/>
                  </a:lnTo>
                  <a:lnTo>
                    <a:pt x="9913" y="2485"/>
                  </a:lnTo>
                  <a:lnTo>
                    <a:pt x="9815" y="2436"/>
                  </a:lnTo>
                  <a:lnTo>
                    <a:pt x="9718" y="2412"/>
                  </a:lnTo>
                  <a:lnTo>
                    <a:pt x="9718" y="241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56" name="Google Shape;600;p43">
            <a:extLst>
              <a:ext uri="{FF2B5EF4-FFF2-40B4-BE49-F238E27FC236}">
                <a16:creationId xmlns:a16="http://schemas.microsoft.com/office/drawing/2014/main" id="{51D82203-54EC-D349-B547-6DA5180EA050}"/>
              </a:ext>
            </a:extLst>
          </p:cNvPr>
          <p:cNvGrpSpPr/>
          <p:nvPr/>
        </p:nvGrpSpPr>
        <p:grpSpPr>
          <a:xfrm>
            <a:off x="10642563" y="2961254"/>
            <a:ext cx="383835" cy="363369"/>
            <a:chOff x="6618700" y="1635475"/>
            <a:chExt cx="456675" cy="432325"/>
          </a:xfrm>
        </p:grpSpPr>
        <p:sp>
          <p:nvSpPr>
            <p:cNvPr id="557" name="Google Shape;601;p43">
              <a:extLst>
                <a:ext uri="{FF2B5EF4-FFF2-40B4-BE49-F238E27FC236}">
                  <a16:creationId xmlns:a16="http://schemas.microsoft.com/office/drawing/2014/main" id="{455542AF-3D57-204D-851B-CF539C114D53}"/>
                </a:ext>
              </a:extLst>
            </p:cNvPr>
            <p:cNvSpPr/>
            <p:nvPr/>
          </p:nvSpPr>
          <p:spPr>
            <a:xfrm>
              <a:off x="6663775" y="1904000"/>
              <a:ext cx="117525" cy="163800"/>
            </a:xfrm>
            <a:custGeom>
              <a:avLst/>
              <a:gdLst/>
              <a:ahLst/>
              <a:cxnLst/>
              <a:rect l="l" t="t" r="r" b="b"/>
              <a:pathLst>
                <a:path w="4701" h="6552" fill="none" extrusionOk="0">
                  <a:moveTo>
                    <a:pt x="0" y="0"/>
                  </a:moveTo>
                  <a:lnTo>
                    <a:pt x="512" y="6016"/>
                  </a:lnTo>
                  <a:lnTo>
                    <a:pt x="512" y="6016"/>
                  </a:lnTo>
                  <a:lnTo>
                    <a:pt x="536" y="6138"/>
                  </a:lnTo>
                  <a:lnTo>
                    <a:pt x="585" y="6235"/>
                  </a:lnTo>
                  <a:lnTo>
                    <a:pt x="633" y="6332"/>
                  </a:lnTo>
                  <a:lnTo>
                    <a:pt x="706" y="6406"/>
                  </a:lnTo>
                  <a:lnTo>
                    <a:pt x="804" y="6454"/>
                  </a:lnTo>
                  <a:lnTo>
                    <a:pt x="877" y="6503"/>
                  </a:lnTo>
                  <a:lnTo>
                    <a:pt x="999" y="6552"/>
                  </a:lnTo>
                  <a:lnTo>
                    <a:pt x="1096" y="6552"/>
                  </a:lnTo>
                  <a:lnTo>
                    <a:pt x="4116" y="6552"/>
                  </a:lnTo>
                  <a:lnTo>
                    <a:pt x="4116" y="6552"/>
                  </a:lnTo>
                  <a:lnTo>
                    <a:pt x="4238" y="6527"/>
                  </a:lnTo>
                  <a:lnTo>
                    <a:pt x="4360" y="6503"/>
                  </a:lnTo>
                  <a:lnTo>
                    <a:pt x="4457" y="6430"/>
                  </a:lnTo>
                  <a:lnTo>
                    <a:pt x="4554" y="6332"/>
                  </a:lnTo>
                  <a:lnTo>
                    <a:pt x="4554" y="6332"/>
                  </a:lnTo>
                  <a:lnTo>
                    <a:pt x="4628" y="6235"/>
                  </a:lnTo>
                  <a:lnTo>
                    <a:pt x="4676" y="6113"/>
                  </a:lnTo>
                  <a:lnTo>
                    <a:pt x="4701" y="5991"/>
                  </a:lnTo>
                  <a:lnTo>
                    <a:pt x="4676" y="5845"/>
                  </a:lnTo>
                  <a:lnTo>
                    <a:pt x="3678" y="9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8" name="Google Shape;602;p43">
              <a:extLst>
                <a:ext uri="{FF2B5EF4-FFF2-40B4-BE49-F238E27FC236}">
                  <a16:creationId xmlns:a16="http://schemas.microsoft.com/office/drawing/2014/main" id="{BF07FB87-972D-B34E-82B6-4EF2E9F619B6}"/>
                </a:ext>
              </a:extLst>
            </p:cNvPr>
            <p:cNvSpPr/>
            <p:nvPr/>
          </p:nvSpPr>
          <p:spPr>
            <a:xfrm>
              <a:off x="7046125" y="1775525"/>
              <a:ext cx="29250" cy="99275"/>
            </a:xfrm>
            <a:custGeom>
              <a:avLst/>
              <a:gdLst/>
              <a:ahLst/>
              <a:cxnLst/>
              <a:rect l="l" t="t" r="r" b="b"/>
              <a:pathLst>
                <a:path w="1170" h="3971" fill="none" extrusionOk="0">
                  <a:moveTo>
                    <a:pt x="1" y="3970"/>
                  </a:moveTo>
                  <a:lnTo>
                    <a:pt x="1" y="3970"/>
                  </a:lnTo>
                  <a:lnTo>
                    <a:pt x="245" y="3824"/>
                  </a:lnTo>
                  <a:lnTo>
                    <a:pt x="488" y="3629"/>
                  </a:lnTo>
                  <a:lnTo>
                    <a:pt x="683" y="3410"/>
                  </a:lnTo>
                  <a:lnTo>
                    <a:pt x="853" y="3166"/>
                  </a:lnTo>
                  <a:lnTo>
                    <a:pt x="1000" y="2898"/>
                  </a:lnTo>
                  <a:lnTo>
                    <a:pt x="1097" y="2606"/>
                  </a:lnTo>
                  <a:lnTo>
                    <a:pt x="1170" y="2314"/>
                  </a:lnTo>
                  <a:lnTo>
                    <a:pt x="1170" y="1997"/>
                  </a:lnTo>
                  <a:lnTo>
                    <a:pt x="1170" y="1997"/>
                  </a:lnTo>
                  <a:lnTo>
                    <a:pt x="1170" y="1681"/>
                  </a:lnTo>
                  <a:lnTo>
                    <a:pt x="1097" y="1364"/>
                  </a:lnTo>
                  <a:lnTo>
                    <a:pt x="1000" y="1096"/>
                  </a:lnTo>
                  <a:lnTo>
                    <a:pt x="853" y="828"/>
                  </a:lnTo>
                  <a:lnTo>
                    <a:pt x="683" y="585"/>
                  </a:lnTo>
                  <a:lnTo>
                    <a:pt x="488" y="366"/>
                  </a:lnTo>
                  <a:lnTo>
                    <a:pt x="245" y="171"/>
                  </a:ln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59" name="Google Shape;603;p43">
              <a:extLst>
                <a:ext uri="{FF2B5EF4-FFF2-40B4-BE49-F238E27FC236}">
                  <a16:creationId xmlns:a16="http://schemas.microsoft.com/office/drawing/2014/main" id="{EE0F5D4A-C196-414D-A2AC-DD3668C45FE9}"/>
                </a:ext>
              </a:extLst>
            </p:cNvPr>
            <p:cNvSpPr/>
            <p:nvPr/>
          </p:nvSpPr>
          <p:spPr>
            <a:xfrm>
              <a:off x="6618700" y="1751775"/>
              <a:ext cx="96850" cy="146750"/>
            </a:xfrm>
            <a:custGeom>
              <a:avLst/>
              <a:gdLst/>
              <a:ahLst/>
              <a:cxnLst/>
              <a:rect l="l" t="t" r="r" b="b"/>
              <a:pathLst>
                <a:path w="3874" h="5870" fill="none" extrusionOk="0">
                  <a:moveTo>
                    <a:pt x="3873" y="0"/>
                  </a:moveTo>
                  <a:lnTo>
                    <a:pt x="3873" y="0"/>
                  </a:lnTo>
                  <a:lnTo>
                    <a:pt x="2704" y="0"/>
                  </a:lnTo>
                  <a:lnTo>
                    <a:pt x="1730" y="0"/>
                  </a:lnTo>
                  <a:lnTo>
                    <a:pt x="1730" y="0"/>
                  </a:lnTo>
                  <a:lnTo>
                    <a:pt x="1560" y="25"/>
                  </a:lnTo>
                  <a:lnTo>
                    <a:pt x="1413" y="49"/>
                  </a:lnTo>
                  <a:lnTo>
                    <a:pt x="1243" y="98"/>
                  </a:lnTo>
                  <a:lnTo>
                    <a:pt x="1097" y="147"/>
                  </a:lnTo>
                  <a:lnTo>
                    <a:pt x="926" y="244"/>
                  </a:lnTo>
                  <a:lnTo>
                    <a:pt x="780" y="317"/>
                  </a:lnTo>
                  <a:lnTo>
                    <a:pt x="658" y="439"/>
                  </a:lnTo>
                  <a:lnTo>
                    <a:pt x="537" y="536"/>
                  </a:lnTo>
                  <a:lnTo>
                    <a:pt x="415" y="682"/>
                  </a:lnTo>
                  <a:lnTo>
                    <a:pt x="293" y="804"/>
                  </a:lnTo>
                  <a:lnTo>
                    <a:pt x="220" y="950"/>
                  </a:lnTo>
                  <a:lnTo>
                    <a:pt x="147" y="1096"/>
                  </a:lnTo>
                  <a:lnTo>
                    <a:pt x="74" y="1267"/>
                  </a:lnTo>
                  <a:lnTo>
                    <a:pt x="25" y="1437"/>
                  </a:lnTo>
                  <a:lnTo>
                    <a:pt x="1" y="1583"/>
                  </a:lnTo>
                  <a:lnTo>
                    <a:pt x="1" y="1754"/>
                  </a:lnTo>
                  <a:lnTo>
                    <a:pt x="1" y="4092"/>
                  </a:lnTo>
                  <a:lnTo>
                    <a:pt x="1" y="4092"/>
                  </a:lnTo>
                  <a:lnTo>
                    <a:pt x="1" y="4263"/>
                  </a:lnTo>
                  <a:lnTo>
                    <a:pt x="25" y="4433"/>
                  </a:lnTo>
                  <a:lnTo>
                    <a:pt x="74" y="4579"/>
                  </a:lnTo>
                  <a:lnTo>
                    <a:pt x="147" y="4750"/>
                  </a:lnTo>
                  <a:lnTo>
                    <a:pt x="220" y="4896"/>
                  </a:lnTo>
                  <a:lnTo>
                    <a:pt x="293" y="5042"/>
                  </a:lnTo>
                  <a:lnTo>
                    <a:pt x="415" y="5188"/>
                  </a:lnTo>
                  <a:lnTo>
                    <a:pt x="537" y="5310"/>
                  </a:lnTo>
                  <a:lnTo>
                    <a:pt x="658" y="5407"/>
                  </a:lnTo>
                  <a:lnTo>
                    <a:pt x="780" y="5529"/>
                  </a:lnTo>
                  <a:lnTo>
                    <a:pt x="926" y="5626"/>
                  </a:lnTo>
                  <a:lnTo>
                    <a:pt x="1097" y="5699"/>
                  </a:lnTo>
                  <a:lnTo>
                    <a:pt x="1243" y="5748"/>
                  </a:lnTo>
                  <a:lnTo>
                    <a:pt x="1413" y="5797"/>
                  </a:lnTo>
                  <a:lnTo>
                    <a:pt x="1560" y="5821"/>
                  </a:lnTo>
                  <a:lnTo>
                    <a:pt x="1730" y="5846"/>
                  </a:lnTo>
                  <a:lnTo>
                    <a:pt x="1730" y="5846"/>
                  </a:lnTo>
                  <a:lnTo>
                    <a:pt x="2704" y="5846"/>
                  </a:lnTo>
                  <a:lnTo>
                    <a:pt x="3873" y="587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0" name="Google Shape;604;p43">
              <a:extLst>
                <a:ext uri="{FF2B5EF4-FFF2-40B4-BE49-F238E27FC236}">
                  <a16:creationId xmlns:a16="http://schemas.microsoft.com/office/drawing/2014/main" id="{501E9D22-355F-F446-B541-E01AA672C3A2}"/>
                </a:ext>
              </a:extLst>
            </p:cNvPr>
            <p:cNvSpPr/>
            <p:nvPr/>
          </p:nvSpPr>
          <p:spPr>
            <a:xfrm>
              <a:off x="6721600" y="1660450"/>
              <a:ext cx="278900" cy="329425"/>
            </a:xfrm>
            <a:custGeom>
              <a:avLst/>
              <a:gdLst/>
              <a:ahLst/>
              <a:cxnLst/>
              <a:rect l="l" t="t" r="r" b="b"/>
              <a:pathLst>
                <a:path w="11156" h="13177" fill="none" extrusionOk="0">
                  <a:moveTo>
                    <a:pt x="11155" y="0"/>
                  </a:moveTo>
                  <a:lnTo>
                    <a:pt x="11155" y="0"/>
                  </a:lnTo>
                  <a:lnTo>
                    <a:pt x="10766" y="317"/>
                  </a:lnTo>
                  <a:lnTo>
                    <a:pt x="10352" y="609"/>
                  </a:lnTo>
                  <a:lnTo>
                    <a:pt x="9938" y="901"/>
                  </a:lnTo>
                  <a:lnTo>
                    <a:pt x="9524" y="1169"/>
                  </a:lnTo>
                  <a:lnTo>
                    <a:pt x="9085" y="1413"/>
                  </a:lnTo>
                  <a:lnTo>
                    <a:pt x="8671" y="1632"/>
                  </a:lnTo>
                  <a:lnTo>
                    <a:pt x="7843" y="2046"/>
                  </a:lnTo>
                  <a:lnTo>
                    <a:pt x="7015" y="2387"/>
                  </a:lnTo>
                  <a:lnTo>
                    <a:pt x="6211" y="2679"/>
                  </a:lnTo>
                  <a:lnTo>
                    <a:pt x="5456" y="2898"/>
                  </a:lnTo>
                  <a:lnTo>
                    <a:pt x="4774" y="3093"/>
                  </a:lnTo>
                  <a:lnTo>
                    <a:pt x="4774" y="3093"/>
                  </a:lnTo>
                  <a:lnTo>
                    <a:pt x="4239" y="3215"/>
                  </a:lnTo>
                  <a:lnTo>
                    <a:pt x="3678" y="3312"/>
                  </a:lnTo>
                  <a:lnTo>
                    <a:pt x="3070" y="3410"/>
                  </a:lnTo>
                  <a:lnTo>
                    <a:pt x="2461" y="3459"/>
                  </a:lnTo>
                  <a:lnTo>
                    <a:pt x="1219" y="3580"/>
                  </a:lnTo>
                  <a:lnTo>
                    <a:pt x="1" y="3629"/>
                  </a:lnTo>
                  <a:lnTo>
                    <a:pt x="1" y="9523"/>
                  </a:lnTo>
                  <a:lnTo>
                    <a:pt x="1" y="9523"/>
                  </a:lnTo>
                  <a:lnTo>
                    <a:pt x="1219" y="9596"/>
                  </a:lnTo>
                  <a:lnTo>
                    <a:pt x="2461" y="9693"/>
                  </a:lnTo>
                  <a:lnTo>
                    <a:pt x="3070" y="9767"/>
                  </a:lnTo>
                  <a:lnTo>
                    <a:pt x="3678" y="9840"/>
                  </a:lnTo>
                  <a:lnTo>
                    <a:pt x="4239" y="9937"/>
                  </a:lnTo>
                  <a:lnTo>
                    <a:pt x="4774" y="10059"/>
                  </a:lnTo>
                  <a:lnTo>
                    <a:pt x="4774" y="10059"/>
                  </a:lnTo>
                  <a:lnTo>
                    <a:pt x="5456" y="10254"/>
                  </a:lnTo>
                  <a:lnTo>
                    <a:pt x="6211" y="10497"/>
                  </a:lnTo>
                  <a:lnTo>
                    <a:pt x="7015" y="10765"/>
                  </a:lnTo>
                  <a:lnTo>
                    <a:pt x="7843" y="11130"/>
                  </a:lnTo>
                  <a:lnTo>
                    <a:pt x="8671" y="11520"/>
                  </a:lnTo>
                  <a:lnTo>
                    <a:pt x="9085" y="11764"/>
                  </a:lnTo>
                  <a:lnTo>
                    <a:pt x="9524" y="12007"/>
                  </a:lnTo>
                  <a:lnTo>
                    <a:pt x="9938" y="12251"/>
                  </a:lnTo>
                  <a:lnTo>
                    <a:pt x="10352" y="12543"/>
                  </a:lnTo>
                  <a:lnTo>
                    <a:pt x="10766" y="12835"/>
                  </a:lnTo>
                  <a:lnTo>
                    <a:pt x="11155" y="1317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1" name="Google Shape;605;p43">
              <a:extLst>
                <a:ext uri="{FF2B5EF4-FFF2-40B4-BE49-F238E27FC236}">
                  <a16:creationId xmlns:a16="http://schemas.microsoft.com/office/drawing/2014/main" id="{C8C41A2A-F84E-FC45-9540-EAF6D6F3291D}"/>
                </a:ext>
              </a:extLst>
            </p:cNvPr>
            <p:cNvSpPr/>
            <p:nvPr/>
          </p:nvSpPr>
          <p:spPr>
            <a:xfrm>
              <a:off x="7006550" y="1635475"/>
              <a:ext cx="34750" cy="378750"/>
            </a:xfrm>
            <a:custGeom>
              <a:avLst/>
              <a:gdLst/>
              <a:ahLst/>
              <a:cxnLst/>
              <a:rect l="l" t="t" r="r" b="b"/>
              <a:pathLst>
                <a:path w="1390" h="15150" fill="none" extrusionOk="0">
                  <a:moveTo>
                    <a:pt x="1024" y="49"/>
                  </a:moveTo>
                  <a:lnTo>
                    <a:pt x="1024" y="49"/>
                  </a:lnTo>
                  <a:lnTo>
                    <a:pt x="902" y="1"/>
                  </a:lnTo>
                  <a:lnTo>
                    <a:pt x="805" y="1"/>
                  </a:lnTo>
                  <a:lnTo>
                    <a:pt x="805" y="1"/>
                  </a:lnTo>
                  <a:lnTo>
                    <a:pt x="683" y="1"/>
                  </a:lnTo>
                  <a:lnTo>
                    <a:pt x="585" y="49"/>
                  </a:lnTo>
                  <a:lnTo>
                    <a:pt x="464" y="98"/>
                  </a:lnTo>
                  <a:lnTo>
                    <a:pt x="391" y="171"/>
                  </a:lnTo>
                  <a:lnTo>
                    <a:pt x="391" y="171"/>
                  </a:lnTo>
                  <a:lnTo>
                    <a:pt x="1" y="536"/>
                  </a:lnTo>
                  <a:lnTo>
                    <a:pt x="1" y="14638"/>
                  </a:lnTo>
                  <a:lnTo>
                    <a:pt x="1" y="14638"/>
                  </a:lnTo>
                  <a:lnTo>
                    <a:pt x="391" y="14979"/>
                  </a:lnTo>
                  <a:lnTo>
                    <a:pt x="391" y="14979"/>
                  </a:lnTo>
                  <a:lnTo>
                    <a:pt x="464" y="15052"/>
                  </a:lnTo>
                  <a:lnTo>
                    <a:pt x="585" y="15101"/>
                  </a:lnTo>
                  <a:lnTo>
                    <a:pt x="683" y="15149"/>
                  </a:lnTo>
                  <a:lnTo>
                    <a:pt x="805" y="15149"/>
                  </a:lnTo>
                  <a:lnTo>
                    <a:pt x="805" y="15149"/>
                  </a:lnTo>
                  <a:lnTo>
                    <a:pt x="902" y="15149"/>
                  </a:lnTo>
                  <a:lnTo>
                    <a:pt x="1024" y="15101"/>
                  </a:lnTo>
                  <a:lnTo>
                    <a:pt x="1024" y="15101"/>
                  </a:lnTo>
                  <a:lnTo>
                    <a:pt x="1170" y="15028"/>
                  </a:lnTo>
                  <a:lnTo>
                    <a:pt x="1292" y="14906"/>
                  </a:lnTo>
                  <a:lnTo>
                    <a:pt x="1365" y="14735"/>
                  </a:lnTo>
                  <a:lnTo>
                    <a:pt x="1389" y="14565"/>
                  </a:lnTo>
                  <a:lnTo>
                    <a:pt x="1389" y="585"/>
                  </a:lnTo>
                  <a:lnTo>
                    <a:pt x="1389" y="585"/>
                  </a:lnTo>
                  <a:lnTo>
                    <a:pt x="1365" y="415"/>
                  </a:lnTo>
                  <a:lnTo>
                    <a:pt x="1292" y="269"/>
                  </a:lnTo>
                  <a:lnTo>
                    <a:pt x="1170" y="122"/>
                  </a:lnTo>
                  <a:lnTo>
                    <a:pt x="1024" y="49"/>
                  </a:lnTo>
                  <a:lnTo>
                    <a:pt x="1024" y="4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62" name="Google Shape;606;p43">
            <a:extLst>
              <a:ext uri="{FF2B5EF4-FFF2-40B4-BE49-F238E27FC236}">
                <a16:creationId xmlns:a16="http://schemas.microsoft.com/office/drawing/2014/main" id="{317E09D3-9A0F-D440-A35A-C275928438F5}"/>
              </a:ext>
            </a:extLst>
          </p:cNvPr>
          <p:cNvGrpSpPr/>
          <p:nvPr/>
        </p:nvGrpSpPr>
        <p:grpSpPr>
          <a:xfrm>
            <a:off x="5597651" y="3544666"/>
            <a:ext cx="304009" cy="326513"/>
            <a:chOff x="616425" y="2329600"/>
            <a:chExt cx="361700" cy="388475"/>
          </a:xfrm>
        </p:grpSpPr>
        <p:sp>
          <p:nvSpPr>
            <p:cNvPr id="563" name="Google Shape;607;p43">
              <a:extLst>
                <a:ext uri="{FF2B5EF4-FFF2-40B4-BE49-F238E27FC236}">
                  <a16:creationId xmlns:a16="http://schemas.microsoft.com/office/drawing/2014/main" id="{5BD795F5-55BA-DF4A-AF9C-C23C0F9D3057}"/>
                </a:ext>
              </a:extLst>
            </p:cNvPr>
            <p:cNvSpPr/>
            <p:nvPr/>
          </p:nvSpPr>
          <p:spPr>
            <a:xfrm>
              <a:off x="616425" y="2329600"/>
              <a:ext cx="361700" cy="388475"/>
            </a:xfrm>
            <a:custGeom>
              <a:avLst/>
              <a:gdLst/>
              <a:ahLst/>
              <a:cxnLst/>
              <a:rect l="l" t="t" r="r" b="b"/>
              <a:pathLst>
                <a:path w="14468" h="15539" fill="none" extrusionOk="0">
                  <a:moveTo>
                    <a:pt x="14273" y="13030"/>
                  </a:moveTo>
                  <a:lnTo>
                    <a:pt x="9621" y="6479"/>
                  </a:lnTo>
                  <a:lnTo>
                    <a:pt x="9621" y="2338"/>
                  </a:lnTo>
                  <a:lnTo>
                    <a:pt x="10303" y="1656"/>
                  </a:lnTo>
                  <a:lnTo>
                    <a:pt x="10303" y="1656"/>
                  </a:lnTo>
                  <a:lnTo>
                    <a:pt x="10400" y="1559"/>
                  </a:lnTo>
                  <a:lnTo>
                    <a:pt x="10474" y="1437"/>
                  </a:lnTo>
                  <a:lnTo>
                    <a:pt x="10522" y="1291"/>
                  </a:lnTo>
                  <a:lnTo>
                    <a:pt x="10571" y="1169"/>
                  </a:lnTo>
                  <a:lnTo>
                    <a:pt x="10571" y="1023"/>
                  </a:lnTo>
                  <a:lnTo>
                    <a:pt x="10571" y="877"/>
                  </a:lnTo>
                  <a:lnTo>
                    <a:pt x="10547" y="731"/>
                  </a:lnTo>
                  <a:lnTo>
                    <a:pt x="10498" y="609"/>
                  </a:lnTo>
                  <a:lnTo>
                    <a:pt x="10498" y="609"/>
                  </a:lnTo>
                  <a:lnTo>
                    <a:pt x="10449" y="463"/>
                  </a:lnTo>
                  <a:lnTo>
                    <a:pt x="10352" y="366"/>
                  </a:lnTo>
                  <a:lnTo>
                    <a:pt x="10254" y="244"/>
                  </a:lnTo>
                  <a:lnTo>
                    <a:pt x="10157" y="171"/>
                  </a:lnTo>
                  <a:lnTo>
                    <a:pt x="10035" y="98"/>
                  </a:lnTo>
                  <a:lnTo>
                    <a:pt x="9889" y="49"/>
                  </a:lnTo>
                  <a:lnTo>
                    <a:pt x="9767" y="25"/>
                  </a:lnTo>
                  <a:lnTo>
                    <a:pt x="9621" y="0"/>
                  </a:lnTo>
                  <a:lnTo>
                    <a:pt x="4848" y="0"/>
                  </a:lnTo>
                  <a:lnTo>
                    <a:pt x="4848" y="0"/>
                  </a:lnTo>
                  <a:lnTo>
                    <a:pt x="4701" y="25"/>
                  </a:lnTo>
                  <a:lnTo>
                    <a:pt x="4580" y="49"/>
                  </a:lnTo>
                  <a:lnTo>
                    <a:pt x="4433" y="98"/>
                  </a:lnTo>
                  <a:lnTo>
                    <a:pt x="4312" y="171"/>
                  </a:lnTo>
                  <a:lnTo>
                    <a:pt x="4214" y="244"/>
                  </a:lnTo>
                  <a:lnTo>
                    <a:pt x="4117" y="366"/>
                  </a:lnTo>
                  <a:lnTo>
                    <a:pt x="4019" y="463"/>
                  </a:lnTo>
                  <a:lnTo>
                    <a:pt x="3971" y="609"/>
                  </a:lnTo>
                  <a:lnTo>
                    <a:pt x="3971" y="609"/>
                  </a:lnTo>
                  <a:lnTo>
                    <a:pt x="3922" y="731"/>
                  </a:lnTo>
                  <a:lnTo>
                    <a:pt x="3898" y="877"/>
                  </a:lnTo>
                  <a:lnTo>
                    <a:pt x="3898" y="1023"/>
                  </a:lnTo>
                  <a:lnTo>
                    <a:pt x="3898" y="1169"/>
                  </a:lnTo>
                  <a:lnTo>
                    <a:pt x="3946" y="1291"/>
                  </a:lnTo>
                  <a:lnTo>
                    <a:pt x="3995" y="1437"/>
                  </a:lnTo>
                  <a:lnTo>
                    <a:pt x="4068" y="1559"/>
                  </a:lnTo>
                  <a:lnTo>
                    <a:pt x="4166" y="1656"/>
                  </a:lnTo>
                  <a:lnTo>
                    <a:pt x="4848" y="2338"/>
                  </a:lnTo>
                  <a:lnTo>
                    <a:pt x="4848" y="6479"/>
                  </a:lnTo>
                  <a:lnTo>
                    <a:pt x="196" y="13030"/>
                  </a:lnTo>
                  <a:lnTo>
                    <a:pt x="196" y="13030"/>
                  </a:lnTo>
                  <a:lnTo>
                    <a:pt x="123" y="13152"/>
                  </a:lnTo>
                  <a:lnTo>
                    <a:pt x="50" y="13274"/>
                  </a:lnTo>
                  <a:lnTo>
                    <a:pt x="25" y="13395"/>
                  </a:lnTo>
                  <a:lnTo>
                    <a:pt x="1" y="13517"/>
                  </a:lnTo>
                  <a:lnTo>
                    <a:pt x="1" y="13639"/>
                  </a:lnTo>
                  <a:lnTo>
                    <a:pt x="25" y="13785"/>
                  </a:lnTo>
                  <a:lnTo>
                    <a:pt x="50" y="13907"/>
                  </a:lnTo>
                  <a:lnTo>
                    <a:pt x="98" y="14029"/>
                  </a:lnTo>
                  <a:lnTo>
                    <a:pt x="585" y="15003"/>
                  </a:lnTo>
                  <a:lnTo>
                    <a:pt x="585" y="15003"/>
                  </a:lnTo>
                  <a:lnTo>
                    <a:pt x="658" y="15125"/>
                  </a:lnTo>
                  <a:lnTo>
                    <a:pt x="756" y="15222"/>
                  </a:lnTo>
                  <a:lnTo>
                    <a:pt x="829" y="15320"/>
                  </a:lnTo>
                  <a:lnTo>
                    <a:pt x="951" y="15393"/>
                  </a:lnTo>
                  <a:lnTo>
                    <a:pt x="1073" y="15441"/>
                  </a:lnTo>
                  <a:lnTo>
                    <a:pt x="1194" y="15490"/>
                  </a:lnTo>
                  <a:lnTo>
                    <a:pt x="1316" y="15539"/>
                  </a:lnTo>
                  <a:lnTo>
                    <a:pt x="1462" y="15539"/>
                  </a:lnTo>
                  <a:lnTo>
                    <a:pt x="13006" y="15539"/>
                  </a:lnTo>
                  <a:lnTo>
                    <a:pt x="13006" y="15539"/>
                  </a:lnTo>
                  <a:lnTo>
                    <a:pt x="13153" y="15539"/>
                  </a:lnTo>
                  <a:lnTo>
                    <a:pt x="13274" y="15490"/>
                  </a:lnTo>
                  <a:lnTo>
                    <a:pt x="13396" y="15441"/>
                  </a:lnTo>
                  <a:lnTo>
                    <a:pt x="13518" y="15393"/>
                  </a:lnTo>
                  <a:lnTo>
                    <a:pt x="13640" y="15320"/>
                  </a:lnTo>
                  <a:lnTo>
                    <a:pt x="13713" y="15222"/>
                  </a:lnTo>
                  <a:lnTo>
                    <a:pt x="13810" y="15125"/>
                  </a:lnTo>
                  <a:lnTo>
                    <a:pt x="13883" y="15003"/>
                  </a:lnTo>
                  <a:lnTo>
                    <a:pt x="14370" y="14029"/>
                  </a:lnTo>
                  <a:lnTo>
                    <a:pt x="14370" y="14029"/>
                  </a:lnTo>
                  <a:lnTo>
                    <a:pt x="14419" y="13907"/>
                  </a:lnTo>
                  <a:lnTo>
                    <a:pt x="14443" y="13785"/>
                  </a:lnTo>
                  <a:lnTo>
                    <a:pt x="14468" y="13639"/>
                  </a:lnTo>
                  <a:lnTo>
                    <a:pt x="14468" y="13517"/>
                  </a:lnTo>
                  <a:lnTo>
                    <a:pt x="14443" y="13395"/>
                  </a:lnTo>
                  <a:lnTo>
                    <a:pt x="14419" y="13274"/>
                  </a:lnTo>
                  <a:lnTo>
                    <a:pt x="14346" y="13152"/>
                  </a:lnTo>
                  <a:lnTo>
                    <a:pt x="14273" y="13030"/>
                  </a:lnTo>
                  <a:lnTo>
                    <a:pt x="14273" y="1303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4" name="Google Shape;608;p43">
              <a:extLst>
                <a:ext uri="{FF2B5EF4-FFF2-40B4-BE49-F238E27FC236}">
                  <a16:creationId xmlns:a16="http://schemas.microsoft.com/office/drawing/2014/main" id="{B64DF7BD-BBBB-C74A-BCA6-C67E1C692939}"/>
                </a:ext>
              </a:extLst>
            </p:cNvPr>
            <p:cNvSpPr/>
            <p:nvPr/>
          </p:nvSpPr>
          <p:spPr>
            <a:xfrm>
              <a:off x="704725" y="2545750"/>
              <a:ext cx="185125" cy="25"/>
            </a:xfrm>
            <a:custGeom>
              <a:avLst/>
              <a:gdLst/>
              <a:ahLst/>
              <a:cxnLst/>
              <a:rect l="l" t="t" r="r" b="b"/>
              <a:pathLst>
                <a:path w="7405" h="1" fill="none" extrusionOk="0">
                  <a:moveTo>
                    <a:pt x="7404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5" name="Google Shape;609;p43">
              <a:extLst>
                <a:ext uri="{FF2B5EF4-FFF2-40B4-BE49-F238E27FC236}">
                  <a16:creationId xmlns:a16="http://schemas.microsoft.com/office/drawing/2014/main" id="{CF46FCBE-37ED-474C-8E7F-B08FDBE05B0D}"/>
                </a:ext>
              </a:extLst>
            </p:cNvPr>
            <p:cNvSpPr/>
            <p:nvPr/>
          </p:nvSpPr>
          <p:spPr>
            <a:xfrm>
              <a:off x="811875" y="2626125"/>
              <a:ext cx="31075" cy="31075"/>
            </a:xfrm>
            <a:custGeom>
              <a:avLst/>
              <a:gdLst/>
              <a:ahLst/>
              <a:cxnLst/>
              <a:rect l="l" t="t" r="r" b="b"/>
              <a:pathLst>
                <a:path w="1243" h="1243" fill="none" extrusionOk="0">
                  <a:moveTo>
                    <a:pt x="1" y="633"/>
                  </a:moveTo>
                  <a:lnTo>
                    <a:pt x="1" y="633"/>
                  </a:lnTo>
                  <a:lnTo>
                    <a:pt x="25" y="487"/>
                  </a:lnTo>
                  <a:lnTo>
                    <a:pt x="50" y="390"/>
                  </a:lnTo>
                  <a:lnTo>
                    <a:pt x="98" y="268"/>
                  </a:lnTo>
                  <a:lnTo>
                    <a:pt x="171" y="171"/>
                  </a:lnTo>
                  <a:lnTo>
                    <a:pt x="269" y="98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634" y="0"/>
                  </a:lnTo>
                  <a:lnTo>
                    <a:pt x="634" y="0"/>
                  </a:lnTo>
                  <a:lnTo>
                    <a:pt x="756" y="24"/>
                  </a:lnTo>
                  <a:lnTo>
                    <a:pt x="853" y="49"/>
                  </a:lnTo>
                  <a:lnTo>
                    <a:pt x="975" y="98"/>
                  </a:lnTo>
                  <a:lnTo>
                    <a:pt x="1072" y="171"/>
                  </a:lnTo>
                  <a:lnTo>
                    <a:pt x="1146" y="268"/>
                  </a:lnTo>
                  <a:lnTo>
                    <a:pt x="1194" y="390"/>
                  </a:lnTo>
                  <a:lnTo>
                    <a:pt x="1243" y="487"/>
                  </a:lnTo>
                  <a:lnTo>
                    <a:pt x="1243" y="633"/>
                  </a:lnTo>
                  <a:lnTo>
                    <a:pt x="1243" y="633"/>
                  </a:lnTo>
                  <a:lnTo>
                    <a:pt x="1243" y="755"/>
                  </a:lnTo>
                  <a:lnTo>
                    <a:pt x="1194" y="853"/>
                  </a:lnTo>
                  <a:lnTo>
                    <a:pt x="1146" y="974"/>
                  </a:lnTo>
                  <a:lnTo>
                    <a:pt x="1072" y="1072"/>
                  </a:lnTo>
                  <a:lnTo>
                    <a:pt x="975" y="1145"/>
                  </a:lnTo>
                  <a:lnTo>
                    <a:pt x="853" y="1194"/>
                  </a:lnTo>
                  <a:lnTo>
                    <a:pt x="756" y="1242"/>
                  </a:lnTo>
                  <a:lnTo>
                    <a:pt x="634" y="1242"/>
                  </a:lnTo>
                  <a:lnTo>
                    <a:pt x="634" y="1242"/>
                  </a:lnTo>
                  <a:lnTo>
                    <a:pt x="488" y="1242"/>
                  </a:lnTo>
                  <a:lnTo>
                    <a:pt x="390" y="1194"/>
                  </a:lnTo>
                  <a:lnTo>
                    <a:pt x="269" y="1145"/>
                  </a:lnTo>
                  <a:lnTo>
                    <a:pt x="171" y="1072"/>
                  </a:lnTo>
                  <a:lnTo>
                    <a:pt x="98" y="974"/>
                  </a:lnTo>
                  <a:lnTo>
                    <a:pt x="50" y="853"/>
                  </a:lnTo>
                  <a:lnTo>
                    <a:pt x="25" y="755"/>
                  </a:lnTo>
                  <a:lnTo>
                    <a:pt x="1" y="633"/>
                  </a:lnTo>
                  <a:lnTo>
                    <a:pt x="1" y="63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6" name="Google Shape;610;p43">
              <a:extLst>
                <a:ext uri="{FF2B5EF4-FFF2-40B4-BE49-F238E27FC236}">
                  <a16:creationId xmlns:a16="http://schemas.microsoft.com/office/drawing/2014/main" id="{09A02B0F-D4A0-A244-8250-C356854618D6}"/>
                </a:ext>
              </a:extLst>
            </p:cNvPr>
            <p:cNvSpPr/>
            <p:nvPr/>
          </p:nvSpPr>
          <p:spPr>
            <a:xfrm>
              <a:off x="751000" y="2568275"/>
              <a:ext cx="54200" cy="53600"/>
            </a:xfrm>
            <a:custGeom>
              <a:avLst/>
              <a:gdLst/>
              <a:ahLst/>
              <a:cxnLst/>
              <a:rect l="l" t="t" r="r" b="b"/>
              <a:pathLst>
                <a:path w="2168" h="2144" fill="none" extrusionOk="0">
                  <a:moveTo>
                    <a:pt x="1096" y="2144"/>
                  </a:moveTo>
                  <a:lnTo>
                    <a:pt x="1096" y="2144"/>
                  </a:lnTo>
                  <a:lnTo>
                    <a:pt x="877" y="2119"/>
                  </a:lnTo>
                  <a:lnTo>
                    <a:pt x="658" y="2071"/>
                  </a:lnTo>
                  <a:lnTo>
                    <a:pt x="487" y="1973"/>
                  </a:lnTo>
                  <a:lnTo>
                    <a:pt x="317" y="1827"/>
                  </a:lnTo>
                  <a:lnTo>
                    <a:pt x="195" y="1681"/>
                  </a:lnTo>
                  <a:lnTo>
                    <a:pt x="98" y="1486"/>
                  </a:lnTo>
                  <a:lnTo>
                    <a:pt x="25" y="1291"/>
                  </a:lnTo>
                  <a:lnTo>
                    <a:pt x="0" y="1072"/>
                  </a:lnTo>
                  <a:lnTo>
                    <a:pt x="0" y="1072"/>
                  </a:lnTo>
                  <a:lnTo>
                    <a:pt x="25" y="853"/>
                  </a:lnTo>
                  <a:lnTo>
                    <a:pt x="98" y="658"/>
                  </a:lnTo>
                  <a:lnTo>
                    <a:pt x="195" y="463"/>
                  </a:lnTo>
                  <a:lnTo>
                    <a:pt x="317" y="317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77" y="0"/>
                  </a:lnTo>
                  <a:lnTo>
                    <a:pt x="1096" y="0"/>
                  </a:lnTo>
                  <a:lnTo>
                    <a:pt x="1096" y="0"/>
                  </a:lnTo>
                  <a:lnTo>
                    <a:pt x="1315" y="0"/>
                  </a:lnTo>
                  <a:lnTo>
                    <a:pt x="1510" y="73"/>
                  </a:lnTo>
                  <a:lnTo>
                    <a:pt x="1681" y="171"/>
                  </a:lnTo>
                  <a:lnTo>
                    <a:pt x="1851" y="317"/>
                  </a:lnTo>
                  <a:lnTo>
                    <a:pt x="1973" y="463"/>
                  </a:lnTo>
                  <a:lnTo>
                    <a:pt x="2070" y="658"/>
                  </a:lnTo>
                  <a:lnTo>
                    <a:pt x="2144" y="853"/>
                  </a:lnTo>
                  <a:lnTo>
                    <a:pt x="2168" y="1072"/>
                  </a:lnTo>
                  <a:lnTo>
                    <a:pt x="2168" y="1072"/>
                  </a:lnTo>
                  <a:lnTo>
                    <a:pt x="2144" y="1291"/>
                  </a:lnTo>
                  <a:lnTo>
                    <a:pt x="2070" y="1486"/>
                  </a:lnTo>
                  <a:lnTo>
                    <a:pt x="1973" y="1681"/>
                  </a:lnTo>
                  <a:lnTo>
                    <a:pt x="1851" y="1827"/>
                  </a:lnTo>
                  <a:lnTo>
                    <a:pt x="1681" y="1973"/>
                  </a:lnTo>
                  <a:lnTo>
                    <a:pt x="1510" y="2071"/>
                  </a:lnTo>
                  <a:lnTo>
                    <a:pt x="1315" y="2119"/>
                  </a:lnTo>
                  <a:lnTo>
                    <a:pt x="1096" y="2144"/>
                  </a:lnTo>
                  <a:lnTo>
                    <a:pt x="1096" y="214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7" name="Google Shape;611;p43">
              <a:extLst>
                <a:ext uri="{FF2B5EF4-FFF2-40B4-BE49-F238E27FC236}">
                  <a16:creationId xmlns:a16="http://schemas.microsoft.com/office/drawing/2014/main" id="{C12E10CA-E958-D841-A5A2-AF69C21D3973}"/>
                </a:ext>
              </a:extLst>
            </p:cNvPr>
            <p:cNvSpPr/>
            <p:nvPr/>
          </p:nvSpPr>
          <p:spPr>
            <a:xfrm>
              <a:off x="769875" y="2662650"/>
              <a:ext cx="23775" cy="23775"/>
            </a:xfrm>
            <a:custGeom>
              <a:avLst/>
              <a:gdLst/>
              <a:ahLst/>
              <a:cxnLst/>
              <a:rect l="l" t="t" r="r" b="b"/>
              <a:pathLst>
                <a:path w="951" h="951" fill="none" extrusionOk="0">
                  <a:moveTo>
                    <a:pt x="0" y="463"/>
                  </a:moveTo>
                  <a:lnTo>
                    <a:pt x="0" y="463"/>
                  </a:lnTo>
                  <a:lnTo>
                    <a:pt x="0" y="366"/>
                  </a:lnTo>
                  <a:lnTo>
                    <a:pt x="25" y="293"/>
                  </a:lnTo>
                  <a:lnTo>
                    <a:pt x="73" y="195"/>
                  </a:lnTo>
                  <a:lnTo>
                    <a:pt x="146" y="122"/>
                  </a:lnTo>
                  <a:lnTo>
                    <a:pt x="220" y="73"/>
                  </a:lnTo>
                  <a:lnTo>
                    <a:pt x="293" y="25"/>
                  </a:lnTo>
                  <a:lnTo>
                    <a:pt x="390" y="0"/>
                  </a:lnTo>
                  <a:lnTo>
                    <a:pt x="487" y="0"/>
                  </a:lnTo>
                  <a:lnTo>
                    <a:pt x="487" y="0"/>
                  </a:lnTo>
                  <a:lnTo>
                    <a:pt x="585" y="0"/>
                  </a:lnTo>
                  <a:lnTo>
                    <a:pt x="658" y="25"/>
                  </a:lnTo>
                  <a:lnTo>
                    <a:pt x="755" y="73"/>
                  </a:lnTo>
                  <a:lnTo>
                    <a:pt x="828" y="122"/>
                  </a:lnTo>
                  <a:lnTo>
                    <a:pt x="877" y="195"/>
                  </a:lnTo>
                  <a:lnTo>
                    <a:pt x="926" y="293"/>
                  </a:lnTo>
                  <a:lnTo>
                    <a:pt x="950" y="366"/>
                  </a:lnTo>
                  <a:lnTo>
                    <a:pt x="950" y="463"/>
                  </a:lnTo>
                  <a:lnTo>
                    <a:pt x="950" y="463"/>
                  </a:lnTo>
                  <a:lnTo>
                    <a:pt x="950" y="561"/>
                  </a:lnTo>
                  <a:lnTo>
                    <a:pt x="926" y="658"/>
                  </a:lnTo>
                  <a:lnTo>
                    <a:pt x="877" y="755"/>
                  </a:lnTo>
                  <a:lnTo>
                    <a:pt x="828" y="804"/>
                  </a:lnTo>
                  <a:lnTo>
                    <a:pt x="755" y="877"/>
                  </a:lnTo>
                  <a:lnTo>
                    <a:pt x="658" y="926"/>
                  </a:lnTo>
                  <a:lnTo>
                    <a:pt x="585" y="950"/>
                  </a:lnTo>
                  <a:lnTo>
                    <a:pt x="487" y="950"/>
                  </a:lnTo>
                  <a:lnTo>
                    <a:pt x="487" y="950"/>
                  </a:lnTo>
                  <a:lnTo>
                    <a:pt x="390" y="950"/>
                  </a:lnTo>
                  <a:lnTo>
                    <a:pt x="293" y="926"/>
                  </a:lnTo>
                  <a:lnTo>
                    <a:pt x="220" y="877"/>
                  </a:lnTo>
                  <a:lnTo>
                    <a:pt x="146" y="804"/>
                  </a:lnTo>
                  <a:lnTo>
                    <a:pt x="73" y="755"/>
                  </a:lnTo>
                  <a:lnTo>
                    <a:pt x="25" y="658"/>
                  </a:lnTo>
                  <a:lnTo>
                    <a:pt x="0" y="561"/>
                  </a:lnTo>
                  <a:lnTo>
                    <a:pt x="0" y="463"/>
                  </a:lnTo>
                  <a:lnTo>
                    <a:pt x="0" y="46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8" name="Google Shape;612;p43">
              <a:extLst>
                <a:ext uri="{FF2B5EF4-FFF2-40B4-BE49-F238E27FC236}">
                  <a16:creationId xmlns:a16="http://schemas.microsoft.com/office/drawing/2014/main" id="{039BC887-258E-D346-B47E-8A22A0D2B51B}"/>
                </a:ext>
              </a:extLst>
            </p:cNvPr>
            <p:cNvSpPr/>
            <p:nvPr/>
          </p:nvSpPr>
          <p:spPr>
            <a:xfrm>
              <a:off x="799700" y="2503125"/>
              <a:ext cx="24375" cy="23775"/>
            </a:xfrm>
            <a:custGeom>
              <a:avLst/>
              <a:gdLst/>
              <a:ahLst/>
              <a:cxnLst/>
              <a:rect l="l" t="t" r="r" b="b"/>
              <a:pathLst>
                <a:path w="975" h="951" fill="none" extrusionOk="0">
                  <a:moveTo>
                    <a:pt x="1" y="463"/>
                  </a:moveTo>
                  <a:lnTo>
                    <a:pt x="1" y="463"/>
                  </a:lnTo>
                  <a:lnTo>
                    <a:pt x="25" y="366"/>
                  </a:lnTo>
                  <a:lnTo>
                    <a:pt x="49" y="293"/>
                  </a:lnTo>
                  <a:lnTo>
                    <a:pt x="98" y="195"/>
                  </a:lnTo>
                  <a:lnTo>
                    <a:pt x="147" y="122"/>
                  </a:lnTo>
                  <a:lnTo>
                    <a:pt x="220" y="73"/>
                  </a:lnTo>
                  <a:lnTo>
                    <a:pt x="293" y="25"/>
                  </a:lnTo>
                  <a:lnTo>
                    <a:pt x="390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585" y="0"/>
                  </a:lnTo>
                  <a:lnTo>
                    <a:pt x="683" y="25"/>
                  </a:lnTo>
                  <a:lnTo>
                    <a:pt x="756" y="73"/>
                  </a:lnTo>
                  <a:lnTo>
                    <a:pt x="829" y="122"/>
                  </a:lnTo>
                  <a:lnTo>
                    <a:pt x="877" y="195"/>
                  </a:lnTo>
                  <a:lnTo>
                    <a:pt x="926" y="293"/>
                  </a:lnTo>
                  <a:lnTo>
                    <a:pt x="951" y="366"/>
                  </a:lnTo>
                  <a:lnTo>
                    <a:pt x="975" y="463"/>
                  </a:lnTo>
                  <a:lnTo>
                    <a:pt x="975" y="463"/>
                  </a:lnTo>
                  <a:lnTo>
                    <a:pt x="951" y="561"/>
                  </a:lnTo>
                  <a:lnTo>
                    <a:pt x="926" y="658"/>
                  </a:lnTo>
                  <a:lnTo>
                    <a:pt x="877" y="731"/>
                  </a:lnTo>
                  <a:lnTo>
                    <a:pt x="829" y="804"/>
                  </a:lnTo>
                  <a:lnTo>
                    <a:pt x="756" y="877"/>
                  </a:lnTo>
                  <a:lnTo>
                    <a:pt x="683" y="902"/>
                  </a:lnTo>
                  <a:lnTo>
                    <a:pt x="585" y="950"/>
                  </a:lnTo>
                  <a:lnTo>
                    <a:pt x="488" y="950"/>
                  </a:lnTo>
                  <a:lnTo>
                    <a:pt x="488" y="950"/>
                  </a:lnTo>
                  <a:lnTo>
                    <a:pt x="390" y="950"/>
                  </a:lnTo>
                  <a:lnTo>
                    <a:pt x="293" y="902"/>
                  </a:lnTo>
                  <a:lnTo>
                    <a:pt x="220" y="877"/>
                  </a:lnTo>
                  <a:lnTo>
                    <a:pt x="147" y="804"/>
                  </a:lnTo>
                  <a:lnTo>
                    <a:pt x="98" y="731"/>
                  </a:lnTo>
                  <a:lnTo>
                    <a:pt x="49" y="658"/>
                  </a:lnTo>
                  <a:lnTo>
                    <a:pt x="25" y="561"/>
                  </a:lnTo>
                  <a:lnTo>
                    <a:pt x="1" y="463"/>
                  </a:lnTo>
                  <a:lnTo>
                    <a:pt x="1" y="46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69" name="Google Shape;613;p43">
              <a:extLst>
                <a:ext uri="{FF2B5EF4-FFF2-40B4-BE49-F238E27FC236}">
                  <a16:creationId xmlns:a16="http://schemas.microsoft.com/office/drawing/2014/main" id="{04DB3C44-1D9A-DA41-90BB-E12C933E9C03}"/>
                </a:ext>
              </a:extLst>
            </p:cNvPr>
            <p:cNvSpPr/>
            <p:nvPr/>
          </p:nvSpPr>
          <p:spPr>
            <a:xfrm>
              <a:off x="766825" y="2388050"/>
              <a:ext cx="60925" cy="25"/>
            </a:xfrm>
            <a:custGeom>
              <a:avLst/>
              <a:gdLst/>
              <a:ahLst/>
              <a:cxnLst/>
              <a:rect l="l" t="t" r="r" b="b"/>
              <a:pathLst>
                <a:path w="2437" h="1" fill="none" extrusionOk="0">
                  <a:moveTo>
                    <a:pt x="2436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0" name="Google Shape;614;p43">
              <a:extLst>
                <a:ext uri="{FF2B5EF4-FFF2-40B4-BE49-F238E27FC236}">
                  <a16:creationId xmlns:a16="http://schemas.microsoft.com/office/drawing/2014/main" id="{286A6D5F-99C0-8A4C-9C66-A3DBC8F08315}"/>
                </a:ext>
              </a:extLst>
            </p:cNvPr>
            <p:cNvSpPr/>
            <p:nvPr/>
          </p:nvSpPr>
          <p:spPr>
            <a:xfrm>
              <a:off x="769875" y="2456250"/>
              <a:ext cx="31075" cy="31075"/>
            </a:xfrm>
            <a:custGeom>
              <a:avLst/>
              <a:gdLst/>
              <a:ahLst/>
              <a:cxnLst/>
              <a:rect l="l" t="t" r="r" b="b"/>
              <a:pathLst>
                <a:path w="1243" h="1243" fill="none" extrusionOk="0">
                  <a:moveTo>
                    <a:pt x="0" y="633"/>
                  </a:moveTo>
                  <a:lnTo>
                    <a:pt x="0" y="633"/>
                  </a:lnTo>
                  <a:lnTo>
                    <a:pt x="0" y="512"/>
                  </a:lnTo>
                  <a:lnTo>
                    <a:pt x="49" y="390"/>
                  </a:lnTo>
                  <a:lnTo>
                    <a:pt x="98" y="268"/>
                  </a:lnTo>
                  <a:lnTo>
                    <a:pt x="171" y="195"/>
                  </a:lnTo>
                  <a:lnTo>
                    <a:pt x="268" y="122"/>
                  </a:lnTo>
                  <a:lnTo>
                    <a:pt x="366" y="49"/>
                  </a:lnTo>
                  <a:lnTo>
                    <a:pt x="487" y="24"/>
                  </a:lnTo>
                  <a:lnTo>
                    <a:pt x="609" y="0"/>
                  </a:lnTo>
                  <a:lnTo>
                    <a:pt x="609" y="0"/>
                  </a:lnTo>
                  <a:lnTo>
                    <a:pt x="731" y="24"/>
                  </a:lnTo>
                  <a:lnTo>
                    <a:pt x="853" y="49"/>
                  </a:lnTo>
                  <a:lnTo>
                    <a:pt x="975" y="122"/>
                  </a:lnTo>
                  <a:lnTo>
                    <a:pt x="1048" y="195"/>
                  </a:lnTo>
                  <a:lnTo>
                    <a:pt x="1145" y="268"/>
                  </a:lnTo>
                  <a:lnTo>
                    <a:pt x="1194" y="390"/>
                  </a:lnTo>
                  <a:lnTo>
                    <a:pt x="1218" y="512"/>
                  </a:lnTo>
                  <a:lnTo>
                    <a:pt x="1242" y="633"/>
                  </a:lnTo>
                  <a:lnTo>
                    <a:pt x="1242" y="633"/>
                  </a:lnTo>
                  <a:lnTo>
                    <a:pt x="1218" y="755"/>
                  </a:lnTo>
                  <a:lnTo>
                    <a:pt x="1194" y="877"/>
                  </a:lnTo>
                  <a:lnTo>
                    <a:pt x="1145" y="974"/>
                  </a:lnTo>
                  <a:lnTo>
                    <a:pt x="1048" y="1072"/>
                  </a:lnTo>
                  <a:lnTo>
                    <a:pt x="975" y="1145"/>
                  </a:lnTo>
                  <a:lnTo>
                    <a:pt x="853" y="1193"/>
                  </a:lnTo>
                  <a:lnTo>
                    <a:pt x="731" y="1242"/>
                  </a:lnTo>
                  <a:lnTo>
                    <a:pt x="609" y="1242"/>
                  </a:lnTo>
                  <a:lnTo>
                    <a:pt x="609" y="1242"/>
                  </a:lnTo>
                  <a:lnTo>
                    <a:pt x="487" y="1242"/>
                  </a:lnTo>
                  <a:lnTo>
                    <a:pt x="366" y="1193"/>
                  </a:lnTo>
                  <a:lnTo>
                    <a:pt x="268" y="1145"/>
                  </a:lnTo>
                  <a:lnTo>
                    <a:pt x="171" y="1072"/>
                  </a:lnTo>
                  <a:lnTo>
                    <a:pt x="98" y="974"/>
                  </a:lnTo>
                  <a:lnTo>
                    <a:pt x="49" y="877"/>
                  </a:lnTo>
                  <a:lnTo>
                    <a:pt x="0" y="755"/>
                  </a:lnTo>
                  <a:lnTo>
                    <a:pt x="0" y="633"/>
                  </a:lnTo>
                  <a:lnTo>
                    <a:pt x="0" y="63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71" name="Google Shape;615;p43">
            <a:extLst>
              <a:ext uri="{FF2B5EF4-FFF2-40B4-BE49-F238E27FC236}">
                <a16:creationId xmlns:a16="http://schemas.microsoft.com/office/drawing/2014/main" id="{4E58C45A-F686-6D45-8A17-BBA949A7A465}"/>
              </a:ext>
            </a:extLst>
          </p:cNvPr>
          <p:cNvGrpSpPr/>
          <p:nvPr/>
        </p:nvGrpSpPr>
        <p:grpSpPr>
          <a:xfrm>
            <a:off x="6154461" y="3547734"/>
            <a:ext cx="320378" cy="320378"/>
            <a:chOff x="1278900" y="2333250"/>
            <a:chExt cx="381175" cy="381175"/>
          </a:xfrm>
        </p:grpSpPr>
        <p:sp>
          <p:nvSpPr>
            <p:cNvPr id="572" name="Google Shape;616;p43">
              <a:extLst>
                <a:ext uri="{FF2B5EF4-FFF2-40B4-BE49-F238E27FC236}">
                  <a16:creationId xmlns:a16="http://schemas.microsoft.com/office/drawing/2014/main" id="{A8CA8DBB-14B8-F54F-AF39-B2551BA567AF}"/>
                </a:ext>
              </a:extLst>
            </p:cNvPr>
            <p:cNvSpPr/>
            <p:nvPr/>
          </p:nvSpPr>
          <p:spPr>
            <a:xfrm>
              <a:off x="1278900" y="2333250"/>
              <a:ext cx="381175" cy="381175"/>
            </a:xfrm>
            <a:custGeom>
              <a:avLst/>
              <a:gdLst/>
              <a:ahLst/>
              <a:cxnLst/>
              <a:rect l="l" t="t" r="r" b="b"/>
              <a:pathLst>
                <a:path w="15247" h="15247" fill="none" extrusionOk="0">
                  <a:moveTo>
                    <a:pt x="7623" y="0"/>
                  </a:moveTo>
                  <a:lnTo>
                    <a:pt x="7623" y="0"/>
                  </a:lnTo>
                  <a:lnTo>
                    <a:pt x="7233" y="0"/>
                  </a:lnTo>
                  <a:lnTo>
                    <a:pt x="6844" y="49"/>
                  </a:lnTo>
                  <a:lnTo>
                    <a:pt x="6454" y="98"/>
                  </a:lnTo>
                  <a:lnTo>
                    <a:pt x="6089" y="147"/>
                  </a:lnTo>
                  <a:lnTo>
                    <a:pt x="5723" y="244"/>
                  </a:lnTo>
                  <a:lnTo>
                    <a:pt x="5358" y="341"/>
                  </a:lnTo>
                  <a:lnTo>
                    <a:pt x="4993" y="463"/>
                  </a:lnTo>
                  <a:lnTo>
                    <a:pt x="4652" y="609"/>
                  </a:lnTo>
                  <a:lnTo>
                    <a:pt x="4311" y="755"/>
                  </a:lnTo>
                  <a:lnTo>
                    <a:pt x="3994" y="926"/>
                  </a:lnTo>
                  <a:lnTo>
                    <a:pt x="3678" y="1096"/>
                  </a:lnTo>
                  <a:lnTo>
                    <a:pt x="3361" y="1291"/>
                  </a:lnTo>
                  <a:lnTo>
                    <a:pt x="3069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1" y="2241"/>
                  </a:lnTo>
                  <a:lnTo>
                    <a:pt x="1973" y="2509"/>
                  </a:lnTo>
                  <a:lnTo>
                    <a:pt x="1729" y="2777"/>
                  </a:lnTo>
                  <a:lnTo>
                    <a:pt x="1510" y="3069"/>
                  </a:lnTo>
                  <a:lnTo>
                    <a:pt x="1291" y="3361"/>
                  </a:lnTo>
                  <a:lnTo>
                    <a:pt x="1096" y="3678"/>
                  </a:lnTo>
                  <a:lnTo>
                    <a:pt x="926" y="3995"/>
                  </a:lnTo>
                  <a:lnTo>
                    <a:pt x="755" y="4311"/>
                  </a:lnTo>
                  <a:lnTo>
                    <a:pt x="609" y="4652"/>
                  </a:lnTo>
                  <a:lnTo>
                    <a:pt x="463" y="4993"/>
                  </a:lnTo>
                  <a:lnTo>
                    <a:pt x="341" y="5358"/>
                  </a:lnTo>
                  <a:lnTo>
                    <a:pt x="244" y="5724"/>
                  </a:lnTo>
                  <a:lnTo>
                    <a:pt x="146" y="6089"/>
                  </a:lnTo>
                  <a:lnTo>
                    <a:pt x="97" y="6454"/>
                  </a:lnTo>
                  <a:lnTo>
                    <a:pt x="49" y="6844"/>
                  </a:lnTo>
                  <a:lnTo>
                    <a:pt x="0" y="7234"/>
                  </a:lnTo>
                  <a:lnTo>
                    <a:pt x="0" y="7623"/>
                  </a:lnTo>
                  <a:lnTo>
                    <a:pt x="0" y="7623"/>
                  </a:lnTo>
                  <a:lnTo>
                    <a:pt x="0" y="8013"/>
                  </a:lnTo>
                  <a:lnTo>
                    <a:pt x="49" y="8403"/>
                  </a:lnTo>
                  <a:lnTo>
                    <a:pt x="97" y="8793"/>
                  </a:lnTo>
                  <a:lnTo>
                    <a:pt x="146" y="9158"/>
                  </a:lnTo>
                  <a:lnTo>
                    <a:pt x="244" y="9523"/>
                  </a:lnTo>
                  <a:lnTo>
                    <a:pt x="341" y="9889"/>
                  </a:lnTo>
                  <a:lnTo>
                    <a:pt x="463" y="10254"/>
                  </a:lnTo>
                  <a:lnTo>
                    <a:pt x="609" y="10595"/>
                  </a:lnTo>
                  <a:lnTo>
                    <a:pt x="755" y="10936"/>
                  </a:lnTo>
                  <a:lnTo>
                    <a:pt x="926" y="11252"/>
                  </a:lnTo>
                  <a:lnTo>
                    <a:pt x="1096" y="11569"/>
                  </a:lnTo>
                  <a:lnTo>
                    <a:pt x="1291" y="11886"/>
                  </a:lnTo>
                  <a:lnTo>
                    <a:pt x="1510" y="12178"/>
                  </a:lnTo>
                  <a:lnTo>
                    <a:pt x="1729" y="12470"/>
                  </a:lnTo>
                  <a:lnTo>
                    <a:pt x="1973" y="12738"/>
                  </a:lnTo>
                  <a:lnTo>
                    <a:pt x="2241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69" y="13737"/>
                  </a:lnTo>
                  <a:lnTo>
                    <a:pt x="3361" y="13956"/>
                  </a:lnTo>
                  <a:lnTo>
                    <a:pt x="3678" y="14151"/>
                  </a:lnTo>
                  <a:lnTo>
                    <a:pt x="3994" y="14321"/>
                  </a:lnTo>
                  <a:lnTo>
                    <a:pt x="4311" y="14492"/>
                  </a:lnTo>
                  <a:lnTo>
                    <a:pt x="4652" y="14638"/>
                  </a:lnTo>
                  <a:lnTo>
                    <a:pt x="4993" y="14784"/>
                  </a:lnTo>
                  <a:lnTo>
                    <a:pt x="5358" y="14906"/>
                  </a:lnTo>
                  <a:lnTo>
                    <a:pt x="5723" y="15003"/>
                  </a:lnTo>
                  <a:lnTo>
                    <a:pt x="6089" y="15100"/>
                  </a:lnTo>
                  <a:lnTo>
                    <a:pt x="6454" y="15149"/>
                  </a:lnTo>
                  <a:lnTo>
                    <a:pt x="6844" y="15198"/>
                  </a:lnTo>
                  <a:lnTo>
                    <a:pt x="7233" y="15247"/>
                  </a:lnTo>
                  <a:lnTo>
                    <a:pt x="7623" y="15247"/>
                  </a:lnTo>
                  <a:lnTo>
                    <a:pt x="7623" y="15247"/>
                  </a:lnTo>
                  <a:lnTo>
                    <a:pt x="8013" y="15247"/>
                  </a:lnTo>
                  <a:lnTo>
                    <a:pt x="8403" y="15198"/>
                  </a:lnTo>
                  <a:lnTo>
                    <a:pt x="8792" y="15149"/>
                  </a:lnTo>
                  <a:lnTo>
                    <a:pt x="9158" y="15100"/>
                  </a:lnTo>
                  <a:lnTo>
                    <a:pt x="9523" y="15003"/>
                  </a:lnTo>
                  <a:lnTo>
                    <a:pt x="9888" y="14906"/>
                  </a:lnTo>
                  <a:lnTo>
                    <a:pt x="10253" y="14784"/>
                  </a:lnTo>
                  <a:lnTo>
                    <a:pt x="10594" y="14638"/>
                  </a:lnTo>
                  <a:lnTo>
                    <a:pt x="10935" y="14492"/>
                  </a:lnTo>
                  <a:lnTo>
                    <a:pt x="11252" y="14321"/>
                  </a:lnTo>
                  <a:lnTo>
                    <a:pt x="11569" y="14151"/>
                  </a:lnTo>
                  <a:lnTo>
                    <a:pt x="11885" y="13956"/>
                  </a:lnTo>
                  <a:lnTo>
                    <a:pt x="12178" y="13737"/>
                  </a:lnTo>
                  <a:lnTo>
                    <a:pt x="12470" y="13517"/>
                  </a:lnTo>
                  <a:lnTo>
                    <a:pt x="12738" y="13274"/>
                  </a:lnTo>
                  <a:lnTo>
                    <a:pt x="13006" y="13006"/>
                  </a:lnTo>
                  <a:lnTo>
                    <a:pt x="13273" y="12738"/>
                  </a:lnTo>
                  <a:lnTo>
                    <a:pt x="13517" y="12470"/>
                  </a:lnTo>
                  <a:lnTo>
                    <a:pt x="13736" y="12178"/>
                  </a:lnTo>
                  <a:lnTo>
                    <a:pt x="13955" y="11886"/>
                  </a:lnTo>
                  <a:lnTo>
                    <a:pt x="14150" y="11569"/>
                  </a:lnTo>
                  <a:lnTo>
                    <a:pt x="14321" y="11252"/>
                  </a:lnTo>
                  <a:lnTo>
                    <a:pt x="14491" y="10936"/>
                  </a:lnTo>
                  <a:lnTo>
                    <a:pt x="14637" y="10595"/>
                  </a:lnTo>
                  <a:lnTo>
                    <a:pt x="14783" y="10254"/>
                  </a:lnTo>
                  <a:lnTo>
                    <a:pt x="14905" y="9889"/>
                  </a:lnTo>
                  <a:lnTo>
                    <a:pt x="15003" y="9523"/>
                  </a:lnTo>
                  <a:lnTo>
                    <a:pt x="15100" y="9158"/>
                  </a:lnTo>
                  <a:lnTo>
                    <a:pt x="15149" y="8793"/>
                  </a:lnTo>
                  <a:lnTo>
                    <a:pt x="15198" y="8403"/>
                  </a:lnTo>
                  <a:lnTo>
                    <a:pt x="15246" y="8013"/>
                  </a:lnTo>
                  <a:lnTo>
                    <a:pt x="15246" y="7623"/>
                  </a:lnTo>
                  <a:lnTo>
                    <a:pt x="15246" y="7623"/>
                  </a:lnTo>
                  <a:lnTo>
                    <a:pt x="15246" y="7234"/>
                  </a:lnTo>
                  <a:lnTo>
                    <a:pt x="15198" y="6844"/>
                  </a:lnTo>
                  <a:lnTo>
                    <a:pt x="15149" y="6454"/>
                  </a:lnTo>
                  <a:lnTo>
                    <a:pt x="15100" y="6089"/>
                  </a:lnTo>
                  <a:lnTo>
                    <a:pt x="15003" y="5724"/>
                  </a:lnTo>
                  <a:lnTo>
                    <a:pt x="14905" y="5358"/>
                  </a:lnTo>
                  <a:lnTo>
                    <a:pt x="14783" y="4993"/>
                  </a:lnTo>
                  <a:lnTo>
                    <a:pt x="14637" y="4652"/>
                  </a:lnTo>
                  <a:lnTo>
                    <a:pt x="14491" y="4311"/>
                  </a:lnTo>
                  <a:lnTo>
                    <a:pt x="14321" y="3995"/>
                  </a:lnTo>
                  <a:lnTo>
                    <a:pt x="14150" y="3678"/>
                  </a:lnTo>
                  <a:lnTo>
                    <a:pt x="13955" y="3361"/>
                  </a:lnTo>
                  <a:lnTo>
                    <a:pt x="13736" y="3069"/>
                  </a:lnTo>
                  <a:lnTo>
                    <a:pt x="13517" y="2777"/>
                  </a:lnTo>
                  <a:lnTo>
                    <a:pt x="13273" y="2509"/>
                  </a:lnTo>
                  <a:lnTo>
                    <a:pt x="13006" y="2241"/>
                  </a:lnTo>
                  <a:lnTo>
                    <a:pt x="12738" y="1973"/>
                  </a:lnTo>
                  <a:lnTo>
                    <a:pt x="12470" y="1730"/>
                  </a:lnTo>
                  <a:lnTo>
                    <a:pt x="12178" y="1510"/>
                  </a:lnTo>
                  <a:lnTo>
                    <a:pt x="11885" y="1291"/>
                  </a:lnTo>
                  <a:lnTo>
                    <a:pt x="11569" y="1096"/>
                  </a:lnTo>
                  <a:lnTo>
                    <a:pt x="11252" y="926"/>
                  </a:lnTo>
                  <a:lnTo>
                    <a:pt x="10935" y="755"/>
                  </a:lnTo>
                  <a:lnTo>
                    <a:pt x="10594" y="609"/>
                  </a:lnTo>
                  <a:lnTo>
                    <a:pt x="10253" y="463"/>
                  </a:lnTo>
                  <a:lnTo>
                    <a:pt x="9888" y="341"/>
                  </a:lnTo>
                  <a:lnTo>
                    <a:pt x="9523" y="244"/>
                  </a:lnTo>
                  <a:lnTo>
                    <a:pt x="9158" y="147"/>
                  </a:lnTo>
                  <a:lnTo>
                    <a:pt x="8792" y="98"/>
                  </a:lnTo>
                  <a:lnTo>
                    <a:pt x="8403" y="49"/>
                  </a:lnTo>
                  <a:lnTo>
                    <a:pt x="8013" y="0"/>
                  </a:lnTo>
                  <a:lnTo>
                    <a:pt x="7623" y="0"/>
                  </a:lnTo>
                  <a:lnTo>
                    <a:pt x="7623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3" name="Google Shape;617;p43">
              <a:extLst>
                <a:ext uri="{FF2B5EF4-FFF2-40B4-BE49-F238E27FC236}">
                  <a16:creationId xmlns:a16="http://schemas.microsoft.com/office/drawing/2014/main" id="{CB464FC3-7526-6A47-8579-77EACFEC3D66}"/>
                </a:ext>
              </a:extLst>
            </p:cNvPr>
            <p:cNvSpPr/>
            <p:nvPr/>
          </p:nvSpPr>
          <p:spPr>
            <a:xfrm>
              <a:off x="15254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4" name="Google Shape;618;p43">
              <a:extLst>
                <a:ext uri="{FF2B5EF4-FFF2-40B4-BE49-F238E27FC236}">
                  <a16:creationId xmlns:a16="http://schemas.microsoft.com/office/drawing/2014/main" id="{23971EA9-8C0F-2248-A768-7EDFD1A31C59}"/>
                </a:ext>
              </a:extLst>
            </p:cNvPr>
            <p:cNvSpPr/>
            <p:nvPr/>
          </p:nvSpPr>
          <p:spPr>
            <a:xfrm>
              <a:off x="13696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1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1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5" name="Google Shape;619;p43">
              <a:extLst>
                <a:ext uri="{FF2B5EF4-FFF2-40B4-BE49-F238E27FC236}">
                  <a16:creationId xmlns:a16="http://schemas.microsoft.com/office/drawing/2014/main" id="{5F45715A-0CBE-9147-AC80-B83EC299424E}"/>
                </a:ext>
              </a:extLst>
            </p:cNvPr>
            <p:cNvSpPr/>
            <p:nvPr/>
          </p:nvSpPr>
          <p:spPr>
            <a:xfrm>
              <a:off x="1369600" y="2604200"/>
              <a:ext cx="199750" cy="40825"/>
            </a:xfrm>
            <a:custGeom>
              <a:avLst/>
              <a:gdLst/>
              <a:ahLst/>
              <a:cxnLst/>
              <a:rect l="l" t="t" r="r" b="b"/>
              <a:pathLst>
                <a:path w="7990" h="1633" fill="none" extrusionOk="0">
                  <a:moveTo>
                    <a:pt x="7989" y="0"/>
                  </a:moveTo>
                  <a:lnTo>
                    <a:pt x="7989" y="0"/>
                  </a:lnTo>
                  <a:lnTo>
                    <a:pt x="7575" y="366"/>
                  </a:lnTo>
                  <a:lnTo>
                    <a:pt x="7137" y="707"/>
                  </a:lnTo>
                  <a:lnTo>
                    <a:pt x="6650" y="975"/>
                  </a:lnTo>
                  <a:lnTo>
                    <a:pt x="6163" y="1218"/>
                  </a:lnTo>
                  <a:lnTo>
                    <a:pt x="5627" y="1389"/>
                  </a:lnTo>
                  <a:lnTo>
                    <a:pt x="5115" y="1535"/>
                  </a:lnTo>
                  <a:lnTo>
                    <a:pt x="4555" y="1608"/>
                  </a:lnTo>
                  <a:lnTo>
                    <a:pt x="3995" y="1632"/>
                  </a:lnTo>
                  <a:lnTo>
                    <a:pt x="3995" y="1632"/>
                  </a:lnTo>
                  <a:lnTo>
                    <a:pt x="3435" y="1608"/>
                  </a:lnTo>
                  <a:lnTo>
                    <a:pt x="2875" y="1535"/>
                  </a:lnTo>
                  <a:lnTo>
                    <a:pt x="2363" y="1389"/>
                  </a:lnTo>
                  <a:lnTo>
                    <a:pt x="1828" y="1218"/>
                  </a:lnTo>
                  <a:lnTo>
                    <a:pt x="1340" y="975"/>
                  </a:lnTo>
                  <a:lnTo>
                    <a:pt x="853" y="707"/>
                  </a:lnTo>
                  <a:lnTo>
                    <a:pt x="415" y="366"/>
                  </a:ln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76" name="Google Shape;620;p43">
            <a:extLst>
              <a:ext uri="{FF2B5EF4-FFF2-40B4-BE49-F238E27FC236}">
                <a16:creationId xmlns:a16="http://schemas.microsoft.com/office/drawing/2014/main" id="{6825D967-0337-4B4E-A9FA-FC2D7CC49951}"/>
              </a:ext>
            </a:extLst>
          </p:cNvPr>
          <p:cNvGrpSpPr/>
          <p:nvPr/>
        </p:nvGrpSpPr>
        <p:grpSpPr>
          <a:xfrm>
            <a:off x="6719424" y="3547734"/>
            <a:ext cx="320399" cy="320378"/>
            <a:chOff x="1951075" y="2333250"/>
            <a:chExt cx="381200" cy="381175"/>
          </a:xfrm>
        </p:grpSpPr>
        <p:sp>
          <p:nvSpPr>
            <p:cNvPr id="577" name="Google Shape;621;p43">
              <a:extLst>
                <a:ext uri="{FF2B5EF4-FFF2-40B4-BE49-F238E27FC236}">
                  <a16:creationId xmlns:a16="http://schemas.microsoft.com/office/drawing/2014/main" id="{AD62922E-9471-3D49-8366-A3F0A759AA73}"/>
                </a:ext>
              </a:extLst>
            </p:cNvPr>
            <p:cNvSpPr/>
            <p:nvPr/>
          </p:nvSpPr>
          <p:spPr>
            <a:xfrm>
              <a:off x="1951075" y="2333250"/>
              <a:ext cx="381200" cy="381175"/>
            </a:xfrm>
            <a:custGeom>
              <a:avLst/>
              <a:gdLst/>
              <a:ahLst/>
              <a:cxnLst/>
              <a:rect l="l" t="t" r="r" b="b"/>
              <a:pathLst>
                <a:path w="15248" h="15247" fill="none" extrusionOk="0">
                  <a:moveTo>
                    <a:pt x="7624" y="0"/>
                  </a:moveTo>
                  <a:lnTo>
                    <a:pt x="7624" y="0"/>
                  </a:lnTo>
                  <a:lnTo>
                    <a:pt x="7234" y="0"/>
                  </a:lnTo>
                  <a:lnTo>
                    <a:pt x="6845" y="49"/>
                  </a:lnTo>
                  <a:lnTo>
                    <a:pt x="6455" y="98"/>
                  </a:lnTo>
                  <a:lnTo>
                    <a:pt x="6090" y="147"/>
                  </a:lnTo>
                  <a:lnTo>
                    <a:pt x="5724" y="244"/>
                  </a:lnTo>
                  <a:lnTo>
                    <a:pt x="5359" y="341"/>
                  </a:lnTo>
                  <a:lnTo>
                    <a:pt x="4994" y="463"/>
                  </a:lnTo>
                  <a:lnTo>
                    <a:pt x="4653" y="609"/>
                  </a:lnTo>
                  <a:lnTo>
                    <a:pt x="4312" y="755"/>
                  </a:lnTo>
                  <a:lnTo>
                    <a:pt x="3995" y="926"/>
                  </a:lnTo>
                  <a:lnTo>
                    <a:pt x="3678" y="1096"/>
                  </a:lnTo>
                  <a:lnTo>
                    <a:pt x="3362" y="1291"/>
                  </a:lnTo>
                  <a:lnTo>
                    <a:pt x="3070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2" y="2241"/>
                  </a:lnTo>
                  <a:lnTo>
                    <a:pt x="1974" y="2509"/>
                  </a:lnTo>
                  <a:lnTo>
                    <a:pt x="1730" y="2777"/>
                  </a:lnTo>
                  <a:lnTo>
                    <a:pt x="1511" y="3069"/>
                  </a:lnTo>
                  <a:lnTo>
                    <a:pt x="1292" y="3361"/>
                  </a:lnTo>
                  <a:lnTo>
                    <a:pt x="1097" y="3678"/>
                  </a:lnTo>
                  <a:lnTo>
                    <a:pt x="926" y="3995"/>
                  </a:lnTo>
                  <a:lnTo>
                    <a:pt x="756" y="4311"/>
                  </a:lnTo>
                  <a:lnTo>
                    <a:pt x="610" y="4652"/>
                  </a:lnTo>
                  <a:lnTo>
                    <a:pt x="464" y="4993"/>
                  </a:lnTo>
                  <a:lnTo>
                    <a:pt x="342" y="5358"/>
                  </a:lnTo>
                  <a:lnTo>
                    <a:pt x="244" y="5724"/>
                  </a:lnTo>
                  <a:lnTo>
                    <a:pt x="147" y="6089"/>
                  </a:lnTo>
                  <a:lnTo>
                    <a:pt x="98" y="6454"/>
                  </a:lnTo>
                  <a:lnTo>
                    <a:pt x="50" y="6844"/>
                  </a:lnTo>
                  <a:lnTo>
                    <a:pt x="1" y="7234"/>
                  </a:lnTo>
                  <a:lnTo>
                    <a:pt x="1" y="7623"/>
                  </a:lnTo>
                  <a:lnTo>
                    <a:pt x="1" y="7623"/>
                  </a:lnTo>
                  <a:lnTo>
                    <a:pt x="1" y="8013"/>
                  </a:lnTo>
                  <a:lnTo>
                    <a:pt x="50" y="8403"/>
                  </a:lnTo>
                  <a:lnTo>
                    <a:pt x="98" y="8793"/>
                  </a:lnTo>
                  <a:lnTo>
                    <a:pt x="147" y="9158"/>
                  </a:lnTo>
                  <a:lnTo>
                    <a:pt x="244" y="9523"/>
                  </a:lnTo>
                  <a:lnTo>
                    <a:pt x="342" y="9889"/>
                  </a:lnTo>
                  <a:lnTo>
                    <a:pt x="464" y="10254"/>
                  </a:lnTo>
                  <a:lnTo>
                    <a:pt x="610" y="10595"/>
                  </a:lnTo>
                  <a:lnTo>
                    <a:pt x="756" y="10936"/>
                  </a:lnTo>
                  <a:lnTo>
                    <a:pt x="926" y="11252"/>
                  </a:lnTo>
                  <a:lnTo>
                    <a:pt x="1097" y="11569"/>
                  </a:lnTo>
                  <a:lnTo>
                    <a:pt x="1292" y="11886"/>
                  </a:lnTo>
                  <a:lnTo>
                    <a:pt x="1511" y="12178"/>
                  </a:lnTo>
                  <a:lnTo>
                    <a:pt x="1730" y="12470"/>
                  </a:lnTo>
                  <a:lnTo>
                    <a:pt x="1974" y="12738"/>
                  </a:lnTo>
                  <a:lnTo>
                    <a:pt x="2242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70" y="13737"/>
                  </a:lnTo>
                  <a:lnTo>
                    <a:pt x="3362" y="13956"/>
                  </a:lnTo>
                  <a:lnTo>
                    <a:pt x="3678" y="14151"/>
                  </a:lnTo>
                  <a:lnTo>
                    <a:pt x="3995" y="14321"/>
                  </a:lnTo>
                  <a:lnTo>
                    <a:pt x="4312" y="14492"/>
                  </a:lnTo>
                  <a:lnTo>
                    <a:pt x="4653" y="14638"/>
                  </a:lnTo>
                  <a:lnTo>
                    <a:pt x="4994" y="14784"/>
                  </a:lnTo>
                  <a:lnTo>
                    <a:pt x="5359" y="14906"/>
                  </a:lnTo>
                  <a:lnTo>
                    <a:pt x="5724" y="15003"/>
                  </a:lnTo>
                  <a:lnTo>
                    <a:pt x="6090" y="15100"/>
                  </a:lnTo>
                  <a:lnTo>
                    <a:pt x="6455" y="15149"/>
                  </a:lnTo>
                  <a:lnTo>
                    <a:pt x="6845" y="15198"/>
                  </a:lnTo>
                  <a:lnTo>
                    <a:pt x="7234" y="15247"/>
                  </a:lnTo>
                  <a:lnTo>
                    <a:pt x="7624" y="15247"/>
                  </a:lnTo>
                  <a:lnTo>
                    <a:pt x="7624" y="15247"/>
                  </a:lnTo>
                  <a:lnTo>
                    <a:pt x="8014" y="15247"/>
                  </a:lnTo>
                  <a:lnTo>
                    <a:pt x="8403" y="15198"/>
                  </a:lnTo>
                  <a:lnTo>
                    <a:pt x="8793" y="15149"/>
                  </a:lnTo>
                  <a:lnTo>
                    <a:pt x="9158" y="15100"/>
                  </a:lnTo>
                  <a:lnTo>
                    <a:pt x="9524" y="15003"/>
                  </a:lnTo>
                  <a:lnTo>
                    <a:pt x="9889" y="14906"/>
                  </a:lnTo>
                  <a:lnTo>
                    <a:pt x="10254" y="14784"/>
                  </a:lnTo>
                  <a:lnTo>
                    <a:pt x="10595" y="14638"/>
                  </a:lnTo>
                  <a:lnTo>
                    <a:pt x="10936" y="14492"/>
                  </a:lnTo>
                  <a:lnTo>
                    <a:pt x="11253" y="14321"/>
                  </a:lnTo>
                  <a:lnTo>
                    <a:pt x="11569" y="14151"/>
                  </a:lnTo>
                  <a:lnTo>
                    <a:pt x="11886" y="13956"/>
                  </a:lnTo>
                  <a:lnTo>
                    <a:pt x="12178" y="13737"/>
                  </a:lnTo>
                  <a:lnTo>
                    <a:pt x="12471" y="13517"/>
                  </a:lnTo>
                  <a:lnTo>
                    <a:pt x="12739" y="13274"/>
                  </a:lnTo>
                  <a:lnTo>
                    <a:pt x="13006" y="13006"/>
                  </a:lnTo>
                  <a:lnTo>
                    <a:pt x="13274" y="12738"/>
                  </a:lnTo>
                  <a:lnTo>
                    <a:pt x="13518" y="12470"/>
                  </a:lnTo>
                  <a:lnTo>
                    <a:pt x="13737" y="12178"/>
                  </a:lnTo>
                  <a:lnTo>
                    <a:pt x="13956" y="11886"/>
                  </a:lnTo>
                  <a:lnTo>
                    <a:pt x="14151" y="11569"/>
                  </a:lnTo>
                  <a:lnTo>
                    <a:pt x="14322" y="11252"/>
                  </a:lnTo>
                  <a:lnTo>
                    <a:pt x="14492" y="10936"/>
                  </a:lnTo>
                  <a:lnTo>
                    <a:pt x="14638" y="10595"/>
                  </a:lnTo>
                  <a:lnTo>
                    <a:pt x="14784" y="10254"/>
                  </a:lnTo>
                  <a:lnTo>
                    <a:pt x="14906" y="9889"/>
                  </a:lnTo>
                  <a:lnTo>
                    <a:pt x="15004" y="9523"/>
                  </a:lnTo>
                  <a:lnTo>
                    <a:pt x="15101" y="9158"/>
                  </a:lnTo>
                  <a:lnTo>
                    <a:pt x="15150" y="8793"/>
                  </a:lnTo>
                  <a:lnTo>
                    <a:pt x="15198" y="8403"/>
                  </a:lnTo>
                  <a:lnTo>
                    <a:pt x="15247" y="8013"/>
                  </a:lnTo>
                  <a:lnTo>
                    <a:pt x="15247" y="7623"/>
                  </a:lnTo>
                  <a:lnTo>
                    <a:pt x="15247" y="7623"/>
                  </a:lnTo>
                  <a:lnTo>
                    <a:pt x="15247" y="7234"/>
                  </a:lnTo>
                  <a:lnTo>
                    <a:pt x="15198" y="6844"/>
                  </a:lnTo>
                  <a:lnTo>
                    <a:pt x="15150" y="6454"/>
                  </a:lnTo>
                  <a:lnTo>
                    <a:pt x="15101" y="6089"/>
                  </a:lnTo>
                  <a:lnTo>
                    <a:pt x="15004" y="5724"/>
                  </a:lnTo>
                  <a:lnTo>
                    <a:pt x="14906" y="5358"/>
                  </a:lnTo>
                  <a:lnTo>
                    <a:pt x="14784" y="4993"/>
                  </a:lnTo>
                  <a:lnTo>
                    <a:pt x="14638" y="4652"/>
                  </a:lnTo>
                  <a:lnTo>
                    <a:pt x="14492" y="4311"/>
                  </a:lnTo>
                  <a:lnTo>
                    <a:pt x="14322" y="3995"/>
                  </a:lnTo>
                  <a:lnTo>
                    <a:pt x="14151" y="3678"/>
                  </a:lnTo>
                  <a:lnTo>
                    <a:pt x="13956" y="3361"/>
                  </a:lnTo>
                  <a:lnTo>
                    <a:pt x="13737" y="3069"/>
                  </a:lnTo>
                  <a:lnTo>
                    <a:pt x="13518" y="2777"/>
                  </a:lnTo>
                  <a:lnTo>
                    <a:pt x="13274" y="2509"/>
                  </a:lnTo>
                  <a:lnTo>
                    <a:pt x="13006" y="2241"/>
                  </a:lnTo>
                  <a:lnTo>
                    <a:pt x="12739" y="1973"/>
                  </a:lnTo>
                  <a:lnTo>
                    <a:pt x="12471" y="1730"/>
                  </a:lnTo>
                  <a:lnTo>
                    <a:pt x="12178" y="1510"/>
                  </a:lnTo>
                  <a:lnTo>
                    <a:pt x="11886" y="1291"/>
                  </a:lnTo>
                  <a:lnTo>
                    <a:pt x="11569" y="1096"/>
                  </a:lnTo>
                  <a:lnTo>
                    <a:pt x="11253" y="926"/>
                  </a:lnTo>
                  <a:lnTo>
                    <a:pt x="10936" y="755"/>
                  </a:lnTo>
                  <a:lnTo>
                    <a:pt x="10595" y="609"/>
                  </a:lnTo>
                  <a:lnTo>
                    <a:pt x="10254" y="463"/>
                  </a:lnTo>
                  <a:lnTo>
                    <a:pt x="9889" y="341"/>
                  </a:lnTo>
                  <a:lnTo>
                    <a:pt x="9524" y="244"/>
                  </a:lnTo>
                  <a:lnTo>
                    <a:pt x="9158" y="147"/>
                  </a:lnTo>
                  <a:lnTo>
                    <a:pt x="8793" y="98"/>
                  </a:lnTo>
                  <a:lnTo>
                    <a:pt x="8403" y="49"/>
                  </a:lnTo>
                  <a:lnTo>
                    <a:pt x="8014" y="0"/>
                  </a:lnTo>
                  <a:lnTo>
                    <a:pt x="7624" y="0"/>
                  </a:lnTo>
                  <a:lnTo>
                    <a:pt x="762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8" name="Google Shape;622;p43">
              <a:extLst>
                <a:ext uri="{FF2B5EF4-FFF2-40B4-BE49-F238E27FC236}">
                  <a16:creationId xmlns:a16="http://schemas.microsoft.com/office/drawing/2014/main" id="{56DD4D51-9901-1542-A96A-DDB57E40506E}"/>
                </a:ext>
              </a:extLst>
            </p:cNvPr>
            <p:cNvSpPr/>
            <p:nvPr/>
          </p:nvSpPr>
          <p:spPr>
            <a:xfrm>
              <a:off x="21976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0"/>
                  </a:move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79" name="Google Shape;623;p43">
              <a:extLst>
                <a:ext uri="{FF2B5EF4-FFF2-40B4-BE49-F238E27FC236}">
                  <a16:creationId xmlns:a16="http://schemas.microsoft.com/office/drawing/2014/main" id="{2FD9CC1F-E1A6-9648-9501-EA495893D656}"/>
                </a:ext>
              </a:extLst>
            </p:cNvPr>
            <p:cNvSpPr/>
            <p:nvPr/>
          </p:nvSpPr>
          <p:spPr>
            <a:xfrm>
              <a:off x="20418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8" y="0"/>
                  </a:moveTo>
                  <a:lnTo>
                    <a:pt x="878" y="0"/>
                  </a:lnTo>
                  <a:lnTo>
                    <a:pt x="1048" y="25"/>
                  </a:lnTo>
                  <a:lnTo>
                    <a:pt x="1219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9" y="1827"/>
                  </a:lnTo>
                  <a:lnTo>
                    <a:pt x="1048" y="1876"/>
                  </a:lnTo>
                  <a:lnTo>
                    <a:pt x="878" y="1900"/>
                  </a:lnTo>
                  <a:lnTo>
                    <a:pt x="878" y="1900"/>
                  </a:lnTo>
                  <a:lnTo>
                    <a:pt x="707" y="1876"/>
                  </a:lnTo>
                  <a:lnTo>
                    <a:pt x="537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7" y="73"/>
                  </a:lnTo>
                  <a:lnTo>
                    <a:pt x="707" y="25"/>
                  </a:lnTo>
                  <a:lnTo>
                    <a:pt x="878" y="0"/>
                  </a:lnTo>
                  <a:lnTo>
                    <a:pt x="87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80" name="Google Shape;624;p43">
              <a:extLst>
                <a:ext uri="{FF2B5EF4-FFF2-40B4-BE49-F238E27FC236}">
                  <a16:creationId xmlns:a16="http://schemas.microsoft.com/office/drawing/2014/main" id="{33F4FD91-1613-2648-884B-E48D509A0D57}"/>
                </a:ext>
              </a:extLst>
            </p:cNvPr>
            <p:cNvSpPr/>
            <p:nvPr/>
          </p:nvSpPr>
          <p:spPr>
            <a:xfrm>
              <a:off x="2041800" y="2584100"/>
              <a:ext cx="199750" cy="41425"/>
            </a:xfrm>
            <a:custGeom>
              <a:avLst/>
              <a:gdLst/>
              <a:ahLst/>
              <a:cxnLst/>
              <a:rect l="l" t="t" r="r" b="b"/>
              <a:pathLst>
                <a:path w="7990" h="1657" fill="none" extrusionOk="0">
                  <a:moveTo>
                    <a:pt x="1" y="1657"/>
                  </a:moveTo>
                  <a:lnTo>
                    <a:pt x="1" y="1657"/>
                  </a:lnTo>
                  <a:lnTo>
                    <a:pt x="415" y="1291"/>
                  </a:lnTo>
                  <a:lnTo>
                    <a:pt x="853" y="950"/>
                  </a:lnTo>
                  <a:lnTo>
                    <a:pt x="1340" y="683"/>
                  </a:lnTo>
                  <a:lnTo>
                    <a:pt x="1827" y="439"/>
                  </a:lnTo>
                  <a:lnTo>
                    <a:pt x="2363" y="244"/>
                  </a:lnTo>
                  <a:lnTo>
                    <a:pt x="2875" y="122"/>
                  </a:lnTo>
                  <a:lnTo>
                    <a:pt x="3435" y="49"/>
                  </a:lnTo>
                  <a:lnTo>
                    <a:pt x="3995" y="1"/>
                  </a:lnTo>
                  <a:lnTo>
                    <a:pt x="3995" y="1"/>
                  </a:lnTo>
                  <a:lnTo>
                    <a:pt x="4555" y="49"/>
                  </a:lnTo>
                  <a:lnTo>
                    <a:pt x="5115" y="122"/>
                  </a:lnTo>
                  <a:lnTo>
                    <a:pt x="5627" y="244"/>
                  </a:lnTo>
                  <a:lnTo>
                    <a:pt x="6163" y="439"/>
                  </a:lnTo>
                  <a:lnTo>
                    <a:pt x="6650" y="683"/>
                  </a:lnTo>
                  <a:lnTo>
                    <a:pt x="7137" y="950"/>
                  </a:lnTo>
                  <a:lnTo>
                    <a:pt x="7575" y="1291"/>
                  </a:lnTo>
                  <a:lnTo>
                    <a:pt x="7989" y="165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81" name="Google Shape;625;p43">
            <a:extLst>
              <a:ext uri="{FF2B5EF4-FFF2-40B4-BE49-F238E27FC236}">
                <a16:creationId xmlns:a16="http://schemas.microsoft.com/office/drawing/2014/main" id="{3A0E48FB-DC10-C947-A10E-A03EB2B7D8E0}"/>
              </a:ext>
            </a:extLst>
          </p:cNvPr>
          <p:cNvGrpSpPr/>
          <p:nvPr/>
        </p:nvGrpSpPr>
        <p:grpSpPr>
          <a:xfrm>
            <a:off x="7284408" y="3547734"/>
            <a:ext cx="320378" cy="320378"/>
            <a:chOff x="2623275" y="2333250"/>
            <a:chExt cx="381175" cy="381175"/>
          </a:xfrm>
        </p:grpSpPr>
        <p:sp>
          <p:nvSpPr>
            <p:cNvPr id="582" name="Google Shape;626;p43">
              <a:extLst>
                <a:ext uri="{FF2B5EF4-FFF2-40B4-BE49-F238E27FC236}">
                  <a16:creationId xmlns:a16="http://schemas.microsoft.com/office/drawing/2014/main" id="{5DB73505-41E3-384A-9CD2-DFF39EF6DD24}"/>
                </a:ext>
              </a:extLst>
            </p:cNvPr>
            <p:cNvSpPr/>
            <p:nvPr/>
          </p:nvSpPr>
          <p:spPr>
            <a:xfrm>
              <a:off x="2623275" y="2333250"/>
              <a:ext cx="381175" cy="381175"/>
            </a:xfrm>
            <a:custGeom>
              <a:avLst/>
              <a:gdLst/>
              <a:ahLst/>
              <a:cxnLst/>
              <a:rect l="l" t="t" r="r" b="b"/>
              <a:pathLst>
                <a:path w="15247" h="15247" fill="none" extrusionOk="0">
                  <a:moveTo>
                    <a:pt x="7624" y="0"/>
                  </a:moveTo>
                  <a:lnTo>
                    <a:pt x="7624" y="0"/>
                  </a:lnTo>
                  <a:lnTo>
                    <a:pt x="7234" y="0"/>
                  </a:lnTo>
                  <a:lnTo>
                    <a:pt x="6844" y="49"/>
                  </a:lnTo>
                  <a:lnTo>
                    <a:pt x="6455" y="98"/>
                  </a:lnTo>
                  <a:lnTo>
                    <a:pt x="6089" y="147"/>
                  </a:lnTo>
                  <a:lnTo>
                    <a:pt x="5724" y="244"/>
                  </a:lnTo>
                  <a:lnTo>
                    <a:pt x="5359" y="341"/>
                  </a:lnTo>
                  <a:lnTo>
                    <a:pt x="4994" y="463"/>
                  </a:lnTo>
                  <a:lnTo>
                    <a:pt x="4653" y="609"/>
                  </a:lnTo>
                  <a:lnTo>
                    <a:pt x="4312" y="755"/>
                  </a:lnTo>
                  <a:lnTo>
                    <a:pt x="3995" y="926"/>
                  </a:lnTo>
                  <a:lnTo>
                    <a:pt x="3678" y="1096"/>
                  </a:lnTo>
                  <a:lnTo>
                    <a:pt x="3362" y="1291"/>
                  </a:lnTo>
                  <a:lnTo>
                    <a:pt x="3069" y="1510"/>
                  </a:lnTo>
                  <a:lnTo>
                    <a:pt x="2777" y="1730"/>
                  </a:lnTo>
                  <a:lnTo>
                    <a:pt x="2509" y="1973"/>
                  </a:lnTo>
                  <a:lnTo>
                    <a:pt x="2241" y="2241"/>
                  </a:lnTo>
                  <a:lnTo>
                    <a:pt x="1973" y="2509"/>
                  </a:lnTo>
                  <a:lnTo>
                    <a:pt x="1730" y="2777"/>
                  </a:lnTo>
                  <a:lnTo>
                    <a:pt x="1511" y="3069"/>
                  </a:lnTo>
                  <a:lnTo>
                    <a:pt x="1292" y="3361"/>
                  </a:lnTo>
                  <a:lnTo>
                    <a:pt x="1097" y="3678"/>
                  </a:lnTo>
                  <a:lnTo>
                    <a:pt x="926" y="3995"/>
                  </a:lnTo>
                  <a:lnTo>
                    <a:pt x="756" y="4311"/>
                  </a:lnTo>
                  <a:lnTo>
                    <a:pt x="610" y="4652"/>
                  </a:lnTo>
                  <a:lnTo>
                    <a:pt x="463" y="4993"/>
                  </a:lnTo>
                  <a:lnTo>
                    <a:pt x="342" y="5358"/>
                  </a:lnTo>
                  <a:lnTo>
                    <a:pt x="244" y="5724"/>
                  </a:lnTo>
                  <a:lnTo>
                    <a:pt x="147" y="6089"/>
                  </a:lnTo>
                  <a:lnTo>
                    <a:pt x="98" y="6454"/>
                  </a:lnTo>
                  <a:lnTo>
                    <a:pt x="49" y="6844"/>
                  </a:lnTo>
                  <a:lnTo>
                    <a:pt x="1" y="7234"/>
                  </a:lnTo>
                  <a:lnTo>
                    <a:pt x="1" y="7623"/>
                  </a:lnTo>
                  <a:lnTo>
                    <a:pt x="1" y="7623"/>
                  </a:lnTo>
                  <a:lnTo>
                    <a:pt x="1" y="8013"/>
                  </a:lnTo>
                  <a:lnTo>
                    <a:pt x="49" y="8403"/>
                  </a:lnTo>
                  <a:lnTo>
                    <a:pt x="98" y="8793"/>
                  </a:lnTo>
                  <a:lnTo>
                    <a:pt x="147" y="9158"/>
                  </a:lnTo>
                  <a:lnTo>
                    <a:pt x="244" y="9523"/>
                  </a:lnTo>
                  <a:lnTo>
                    <a:pt x="342" y="9889"/>
                  </a:lnTo>
                  <a:lnTo>
                    <a:pt x="463" y="10254"/>
                  </a:lnTo>
                  <a:lnTo>
                    <a:pt x="610" y="10595"/>
                  </a:lnTo>
                  <a:lnTo>
                    <a:pt x="756" y="10936"/>
                  </a:lnTo>
                  <a:lnTo>
                    <a:pt x="926" y="11252"/>
                  </a:lnTo>
                  <a:lnTo>
                    <a:pt x="1097" y="11569"/>
                  </a:lnTo>
                  <a:lnTo>
                    <a:pt x="1292" y="11886"/>
                  </a:lnTo>
                  <a:lnTo>
                    <a:pt x="1511" y="12178"/>
                  </a:lnTo>
                  <a:lnTo>
                    <a:pt x="1730" y="12470"/>
                  </a:lnTo>
                  <a:lnTo>
                    <a:pt x="1973" y="12738"/>
                  </a:lnTo>
                  <a:lnTo>
                    <a:pt x="2241" y="13006"/>
                  </a:lnTo>
                  <a:lnTo>
                    <a:pt x="2509" y="13274"/>
                  </a:lnTo>
                  <a:lnTo>
                    <a:pt x="2777" y="13517"/>
                  </a:lnTo>
                  <a:lnTo>
                    <a:pt x="3069" y="13737"/>
                  </a:lnTo>
                  <a:lnTo>
                    <a:pt x="3362" y="13956"/>
                  </a:lnTo>
                  <a:lnTo>
                    <a:pt x="3678" y="14151"/>
                  </a:lnTo>
                  <a:lnTo>
                    <a:pt x="3995" y="14321"/>
                  </a:lnTo>
                  <a:lnTo>
                    <a:pt x="4312" y="14492"/>
                  </a:lnTo>
                  <a:lnTo>
                    <a:pt x="4653" y="14638"/>
                  </a:lnTo>
                  <a:lnTo>
                    <a:pt x="4994" y="14784"/>
                  </a:lnTo>
                  <a:lnTo>
                    <a:pt x="5359" y="14906"/>
                  </a:lnTo>
                  <a:lnTo>
                    <a:pt x="5724" y="15003"/>
                  </a:lnTo>
                  <a:lnTo>
                    <a:pt x="6089" y="15100"/>
                  </a:lnTo>
                  <a:lnTo>
                    <a:pt x="6455" y="15149"/>
                  </a:lnTo>
                  <a:lnTo>
                    <a:pt x="6844" y="15198"/>
                  </a:lnTo>
                  <a:lnTo>
                    <a:pt x="7234" y="15247"/>
                  </a:lnTo>
                  <a:lnTo>
                    <a:pt x="7624" y="15247"/>
                  </a:lnTo>
                  <a:lnTo>
                    <a:pt x="7624" y="15247"/>
                  </a:lnTo>
                  <a:lnTo>
                    <a:pt x="8014" y="15247"/>
                  </a:lnTo>
                  <a:lnTo>
                    <a:pt x="8403" y="15198"/>
                  </a:lnTo>
                  <a:lnTo>
                    <a:pt x="8793" y="15149"/>
                  </a:lnTo>
                  <a:lnTo>
                    <a:pt x="9158" y="15100"/>
                  </a:lnTo>
                  <a:lnTo>
                    <a:pt x="9524" y="15003"/>
                  </a:lnTo>
                  <a:lnTo>
                    <a:pt x="9889" y="14906"/>
                  </a:lnTo>
                  <a:lnTo>
                    <a:pt x="10254" y="14784"/>
                  </a:lnTo>
                  <a:lnTo>
                    <a:pt x="10595" y="14638"/>
                  </a:lnTo>
                  <a:lnTo>
                    <a:pt x="10936" y="14492"/>
                  </a:lnTo>
                  <a:lnTo>
                    <a:pt x="11253" y="14321"/>
                  </a:lnTo>
                  <a:lnTo>
                    <a:pt x="11569" y="14151"/>
                  </a:lnTo>
                  <a:lnTo>
                    <a:pt x="11886" y="13956"/>
                  </a:lnTo>
                  <a:lnTo>
                    <a:pt x="12178" y="13737"/>
                  </a:lnTo>
                  <a:lnTo>
                    <a:pt x="12470" y="13517"/>
                  </a:lnTo>
                  <a:lnTo>
                    <a:pt x="12738" y="13274"/>
                  </a:lnTo>
                  <a:lnTo>
                    <a:pt x="13006" y="13006"/>
                  </a:lnTo>
                  <a:lnTo>
                    <a:pt x="13274" y="12738"/>
                  </a:lnTo>
                  <a:lnTo>
                    <a:pt x="13518" y="12470"/>
                  </a:lnTo>
                  <a:lnTo>
                    <a:pt x="13737" y="12178"/>
                  </a:lnTo>
                  <a:lnTo>
                    <a:pt x="13956" y="11886"/>
                  </a:lnTo>
                  <a:lnTo>
                    <a:pt x="14151" y="11569"/>
                  </a:lnTo>
                  <a:lnTo>
                    <a:pt x="14321" y="11252"/>
                  </a:lnTo>
                  <a:lnTo>
                    <a:pt x="14492" y="10936"/>
                  </a:lnTo>
                  <a:lnTo>
                    <a:pt x="14638" y="10595"/>
                  </a:lnTo>
                  <a:lnTo>
                    <a:pt x="14784" y="10254"/>
                  </a:lnTo>
                  <a:lnTo>
                    <a:pt x="14906" y="9889"/>
                  </a:lnTo>
                  <a:lnTo>
                    <a:pt x="15003" y="9523"/>
                  </a:lnTo>
                  <a:lnTo>
                    <a:pt x="15101" y="9158"/>
                  </a:lnTo>
                  <a:lnTo>
                    <a:pt x="15150" y="8793"/>
                  </a:lnTo>
                  <a:lnTo>
                    <a:pt x="15198" y="8403"/>
                  </a:lnTo>
                  <a:lnTo>
                    <a:pt x="15247" y="8013"/>
                  </a:lnTo>
                  <a:lnTo>
                    <a:pt x="15247" y="7623"/>
                  </a:lnTo>
                  <a:lnTo>
                    <a:pt x="15247" y="7623"/>
                  </a:lnTo>
                  <a:lnTo>
                    <a:pt x="15247" y="7234"/>
                  </a:lnTo>
                  <a:lnTo>
                    <a:pt x="15198" y="6844"/>
                  </a:lnTo>
                  <a:lnTo>
                    <a:pt x="15150" y="6454"/>
                  </a:lnTo>
                  <a:lnTo>
                    <a:pt x="15101" y="6089"/>
                  </a:lnTo>
                  <a:lnTo>
                    <a:pt x="15003" y="5724"/>
                  </a:lnTo>
                  <a:lnTo>
                    <a:pt x="14906" y="5358"/>
                  </a:lnTo>
                  <a:lnTo>
                    <a:pt x="14784" y="4993"/>
                  </a:lnTo>
                  <a:lnTo>
                    <a:pt x="14638" y="4652"/>
                  </a:lnTo>
                  <a:lnTo>
                    <a:pt x="14492" y="4311"/>
                  </a:lnTo>
                  <a:lnTo>
                    <a:pt x="14321" y="3995"/>
                  </a:lnTo>
                  <a:lnTo>
                    <a:pt x="14151" y="3678"/>
                  </a:lnTo>
                  <a:lnTo>
                    <a:pt x="13956" y="3361"/>
                  </a:lnTo>
                  <a:lnTo>
                    <a:pt x="13737" y="3069"/>
                  </a:lnTo>
                  <a:lnTo>
                    <a:pt x="13518" y="2777"/>
                  </a:lnTo>
                  <a:lnTo>
                    <a:pt x="13274" y="2509"/>
                  </a:lnTo>
                  <a:lnTo>
                    <a:pt x="13006" y="2241"/>
                  </a:lnTo>
                  <a:lnTo>
                    <a:pt x="12738" y="1973"/>
                  </a:lnTo>
                  <a:lnTo>
                    <a:pt x="12470" y="1730"/>
                  </a:lnTo>
                  <a:lnTo>
                    <a:pt x="12178" y="1510"/>
                  </a:lnTo>
                  <a:lnTo>
                    <a:pt x="11886" y="1291"/>
                  </a:lnTo>
                  <a:lnTo>
                    <a:pt x="11569" y="1096"/>
                  </a:lnTo>
                  <a:lnTo>
                    <a:pt x="11253" y="926"/>
                  </a:lnTo>
                  <a:lnTo>
                    <a:pt x="10936" y="755"/>
                  </a:lnTo>
                  <a:lnTo>
                    <a:pt x="10595" y="609"/>
                  </a:lnTo>
                  <a:lnTo>
                    <a:pt x="10254" y="463"/>
                  </a:lnTo>
                  <a:lnTo>
                    <a:pt x="9889" y="341"/>
                  </a:lnTo>
                  <a:lnTo>
                    <a:pt x="9524" y="244"/>
                  </a:lnTo>
                  <a:lnTo>
                    <a:pt x="9158" y="147"/>
                  </a:lnTo>
                  <a:lnTo>
                    <a:pt x="8793" y="98"/>
                  </a:lnTo>
                  <a:lnTo>
                    <a:pt x="8403" y="49"/>
                  </a:lnTo>
                  <a:lnTo>
                    <a:pt x="8014" y="0"/>
                  </a:lnTo>
                  <a:lnTo>
                    <a:pt x="7624" y="0"/>
                  </a:lnTo>
                  <a:lnTo>
                    <a:pt x="762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83" name="Google Shape;627;p43">
              <a:extLst>
                <a:ext uri="{FF2B5EF4-FFF2-40B4-BE49-F238E27FC236}">
                  <a16:creationId xmlns:a16="http://schemas.microsoft.com/office/drawing/2014/main" id="{B17FA478-23A9-5C41-849F-77F96B166ECA}"/>
                </a:ext>
              </a:extLst>
            </p:cNvPr>
            <p:cNvSpPr/>
            <p:nvPr/>
          </p:nvSpPr>
          <p:spPr>
            <a:xfrm>
              <a:off x="2869875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0"/>
                  </a:move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4" y="171"/>
                  </a:lnTo>
                  <a:lnTo>
                    <a:pt x="1510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0" y="1632"/>
                  </a:lnTo>
                  <a:lnTo>
                    <a:pt x="1364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0" y="950"/>
                  </a:lnTo>
                  <a:lnTo>
                    <a:pt x="0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84" name="Google Shape;628;p43">
              <a:extLst>
                <a:ext uri="{FF2B5EF4-FFF2-40B4-BE49-F238E27FC236}">
                  <a16:creationId xmlns:a16="http://schemas.microsoft.com/office/drawing/2014/main" id="{C2209BB9-7B6E-6C4B-BB7D-80B1D4AB5017}"/>
                </a:ext>
              </a:extLst>
            </p:cNvPr>
            <p:cNvSpPr/>
            <p:nvPr/>
          </p:nvSpPr>
          <p:spPr>
            <a:xfrm>
              <a:off x="2714000" y="2503125"/>
              <a:ext cx="43875" cy="47525"/>
            </a:xfrm>
            <a:custGeom>
              <a:avLst/>
              <a:gdLst/>
              <a:ahLst/>
              <a:cxnLst/>
              <a:rect l="l" t="t" r="r" b="b"/>
              <a:pathLst>
                <a:path w="1755" h="1901" fill="none" extrusionOk="0">
                  <a:moveTo>
                    <a:pt x="877" y="1900"/>
                  </a:moveTo>
                  <a:lnTo>
                    <a:pt x="877" y="1900"/>
                  </a:lnTo>
                  <a:lnTo>
                    <a:pt x="707" y="1876"/>
                  </a:lnTo>
                  <a:lnTo>
                    <a:pt x="536" y="1827"/>
                  </a:lnTo>
                  <a:lnTo>
                    <a:pt x="390" y="1730"/>
                  </a:lnTo>
                  <a:lnTo>
                    <a:pt x="244" y="1632"/>
                  </a:lnTo>
                  <a:lnTo>
                    <a:pt x="147" y="1486"/>
                  </a:lnTo>
                  <a:lnTo>
                    <a:pt x="74" y="1316"/>
                  </a:lnTo>
                  <a:lnTo>
                    <a:pt x="25" y="1145"/>
                  </a:lnTo>
                  <a:lnTo>
                    <a:pt x="1" y="950"/>
                  </a:lnTo>
                  <a:lnTo>
                    <a:pt x="1" y="950"/>
                  </a:lnTo>
                  <a:lnTo>
                    <a:pt x="25" y="755"/>
                  </a:lnTo>
                  <a:lnTo>
                    <a:pt x="74" y="585"/>
                  </a:lnTo>
                  <a:lnTo>
                    <a:pt x="147" y="414"/>
                  </a:lnTo>
                  <a:lnTo>
                    <a:pt x="244" y="268"/>
                  </a:lnTo>
                  <a:lnTo>
                    <a:pt x="390" y="171"/>
                  </a:lnTo>
                  <a:lnTo>
                    <a:pt x="536" y="73"/>
                  </a:lnTo>
                  <a:lnTo>
                    <a:pt x="707" y="25"/>
                  </a:lnTo>
                  <a:lnTo>
                    <a:pt x="877" y="0"/>
                  </a:lnTo>
                  <a:lnTo>
                    <a:pt x="877" y="0"/>
                  </a:lnTo>
                  <a:lnTo>
                    <a:pt x="1048" y="25"/>
                  </a:lnTo>
                  <a:lnTo>
                    <a:pt x="1218" y="73"/>
                  </a:lnTo>
                  <a:lnTo>
                    <a:pt x="1365" y="171"/>
                  </a:lnTo>
                  <a:lnTo>
                    <a:pt x="1511" y="268"/>
                  </a:lnTo>
                  <a:lnTo>
                    <a:pt x="1608" y="414"/>
                  </a:lnTo>
                  <a:lnTo>
                    <a:pt x="1681" y="585"/>
                  </a:lnTo>
                  <a:lnTo>
                    <a:pt x="1730" y="755"/>
                  </a:lnTo>
                  <a:lnTo>
                    <a:pt x="1754" y="950"/>
                  </a:lnTo>
                  <a:lnTo>
                    <a:pt x="1754" y="950"/>
                  </a:lnTo>
                  <a:lnTo>
                    <a:pt x="1730" y="1145"/>
                  </a:lnTo>
                  <a:lnTo>
                    <a:pt x="1681" y="1316"/>
                  </a:lnTo>
                  <a:lnTo>
                    <a:pt x="1608" y="1486"/>
                  </a:lnTo>
                  <a:lnTo>
                    <a:pt x="1511" y="1632"/>
                  </a:lnTo>
                  <a:lnTo>
                    <a:pt x="1365" y="1730"/>
                  </a:lnTo>
                  <a:lnTo>
                    <a:pt x="1218" y="1827"/>
                  </a:lnTo>
                  <a:lnTo>
                    <a:pt x="1048" y="1876"/>
                  </a:lnTo>
                  <a:lnTo>
                    <a:pt x="877" y="1900"/>
                  </a:lnTo>
                  <a:lnTo>
                    <a:pt x="877" y="190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85" name="Google Shape;629;p43">
              <a:extLst>
                <a:ext uri="{FF2B5EF4-FFF2-40B4-BE49-F238E27FC236}">
                  <a16:creationId xmlns:a16="http://schemas.microsoft.com/office/drawing/2014/main" id="{7A992DDF-E3B6-FD4B-B034-335F33EEC1E8}"/>
                </a:ext>
              </a:extLst>
            </p:cNvPr>
            <p:cNvSpPr/>
            <p:nvPr/>
          </p:nvSpPr>
          <p:spPr>
            <a:xfrm>
              <a:off x="2810200" y="2595675"/>
              <a:ext cx="99875" cy="31075"/>
            </a:xfrm>
            <a:custGeom>
              <a:avLst/>
              <a:gdLst/>
              <a:ahLst/>
              <a:cxnLst/>
              <a:rect l="l" t="t" r="r" b="b"/>
              <a:pathLst>
                <a:path w="3995" h="1243" fill="none" extrusionOk="0">
                  <a:moveTo>
                    <a:pt x="1" y="1242"/>
                  </a:moveTo>
                  <a:lnTo>
                    <a:pt x="399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86" name="Google Shape;630;p43">
            <a:extLst>
              <a:ext uri="{FF2B5EF4-FFF2-40B4-BE49-F238E27FC236}">
                <a16:creationId xmlns:a16="http://schemas.microsoft.com/office/drawing/2014/main" id="{890D0336-974A-A34A-8069-18987CD25101}"/>
              </a:ext>
            </a:extLst>
          </p:cNvPr>
          <p:cNvGrpSpPr/>
          <p:nvPr/>
        </p:nvGrpSpPr>
        <p:grpSpPr>
          <a:xfrm>
            <a:off x="7924113" y="3492471"/>
            <a:ext cx="170937" cy="426827"/>
            <a:chOff x="3384375" y="2267500"/>
            <a:chExt cx="203375" cy="507825"/>
          </a:xfrm>
        </p:grpSpPr>
        <p:sp>
          <p:nvSpPr>
            <p:cNvPr id="587" name="Google Shape;631;p43">
              <a:extLst>
                <a:ext uri="{FF2B5EF4-FFF2-40B4-BE49-F238E27FC236}">
                  <a16:creationId xmlns:a16="http://schemas.microsoft.com/office/drawing/2014/main" id="{6DD35986-A878-6C48-9F36-5D6218072ED3}"/>
                </a:ext>
              </a:extLst>
            </p:cNvPr>
            <p:cNvSpPr/>
            <p:nvPr/>
          </p:nvSpPr>
          <p:spPr>
            <a:xfrm>
              <a:off x="3384375" y="2373425"/>
              <a:ext cx="203375" cy="401900"/>
            </a:xfrm>
            <a:custGeom>
              <a:avLst/>
              <a:gdLst/>
              <a:ahLst/>
              <a:cxnLst/>
              <a:rect l="l" t="t" r="r" b="b"/>
              <a:pathLst>
                <a:path w="8135" h="16076" fill="none" extrusionOk="0">
                  <a:moveTo>
                    <a:pt x="4896" y="1"/>
                  </a:moveTo>
                  <a:lnTo>
                    <a:pt x="4896" y="1"/>
                  </a:lnTo>
                  <a:lnTo>
                    <a:pt x="4701" y="74"/>
                  </a:lnTo>
                  <a:lnTo>
                    <a:pt x="4506" y="147"/>
                  </a:lnTo>
                  <a:lnTo>
                    <a:pt x="4287" y="196"/>
                  </a:lnTo>
                  <a:lnTo>
                    <a:pt x="4068" y="196"/>
                  </a:lnTo>
                  <a:lnTo>
                    <a:pt x="4068" y="196"/>
                  </a:lnTo>
                  <a:lnTo>
                    <a:pt x="3848" y="196"/>
                  </a:lnTo>
                  <a:lnTo>
                    <a:pt x="3654" y="147"/>
                  </a:lnTo>
                  <a:lnTo>
                    <a:pt x="3434" y="98"/>
                  </a:lnTo>
                  <a:lnTo>
                    <a:pt x="3240" y="1"/>
                  </a:lnTo>
                  <a:lnTo>
                    <a:pt x="3240" y="1"/>
                  </a:lnTo>
                  <a:lnTo>
                    <a:pt x="2996" y="50"/>
                  </a:lnTo>
                  <a:lnTo>
                    <a:pt x="2777" y="98"/>
                  </a:lnTo>
                  <a:lnTo>
                    <a:pt x="2558" y="171"/>
                  </a:lnTo>
                  <a:lnTo>
                    <a:pt x="2363" y="269"/>
                  </a:lnTo>
                  <a:lnTo>
                    <a:pt x="2168" y="366"/>
                  </a:lnTo>
                  <a:lnTo>
                    <a:pt x="1973" y="464"/>
                  </a:lnTo>
                  <a:lnTo>
                    <a:pt x="1803" y="585"/>
                  </a:lnTo>
                  <a:lnTo>
                    <a:pt x="1632" y="731"/>
                  </a:lnTo>
                  <a:lnTo>
                    <a:pt x="1486" y="878"/>
                  </a:lnTo>
                  <a:lnTo>
                    <a:pt x="1340" y="1024"/>
                  </a:lnTo>
                  <a:lnTo>
                    <a:pt x="1072" y="1365"/>
                  </a:lnTo>
                  <a:lnTo>
                    <a:pt x="853" y="1779"/>
                  </a:lnTo>
                  <a:lnTo>
                    <a:pt x="658" y="2193"/>
                  </a:lnTo>
                  <a:lnTo>
                    <a:pt x="488" y="2680"/>
                  </a:lnTo>
                  <a:lnTo>
                    <a:pt x="341" y="3167"/>
                  </a:lnTo>
                  <a:lnTo>
                    <a:pt x="244" y="3727"/>
                  </a:lnTo>
                  <a:lnTo>
                    <a:pt x="147" y="4287"/>
                  </a:lnTo>
                  <a:lnTo>
                    <a:pt x="73" y="4896"/>
                  </a:lnTo>
                  <a:lnTo>
                    <a:pt x="49" y="5529"/>
                  </a:lnTo>
                  <a:lnTo>
                    <a:pt x="25" y="6187"/>
                  </a:lnTo>
                  <a:lnTo>
                    <a:pt x="0" y="6869"/>
                  </a:lnTo>
                  <a:lnTo>
                    <a:pt x="0" y="6869"/>
                  </a:lnTo>
                  <a:lnTo>
                    <a:pt x="25" y="7015"/>
                  </a:lnTo>
                  <a:lnTo>
                    <a:pt x="49" y="7161"/>
                  </a:lnTo>
                  <a:lnTo>
                    <a:pt x="98" y="7307"/>
                  </a:lnTo>
                  <a:lnTo>
                    <a:pt x="171" y="7405"/>
                  </a:lnTo>
                  <a:lnTo>
                    <a:pt x="268" y="7502"/>
                  </a:lnTo>
                  <a:lnTo>
                    <a:pt x="390" y="7575"/>
                  </a:lnTo>
                  <a:lnTo>
                    <a:pt x="512" y="7624"/>
                  </a:lnTo>
                  <a:lnTo>
                    <a:pt x="658" y="7648"/>
                  </a:lnTo>
                  <a:lnTo>
                    <a:pt x="658" y="7648"/>
                  </a:lnTo>
                  <a:lnTo>
                    <a:pt x="804" y="7624"/>
                  </a:lnTo>
                  <a:lnTo>
                    <a:pt x="926" y="7575"/>
                  </a:lnTo>
                  <a:lnTo>
                    <a:pt x="1048" y="7502"/>
                  </a:lnTo>
                  <a:lnTo>
                    <a:pt x="1145" y="7405"/>
                  </a:lnTo>
                  <a:lnTo>
                    <a:pt x="1218" y="7307"/>
                  </a:lnTo>
                  <a:lnTo>
                    <a:pt x="1267" y="7161"/>
                  </a:lnTo>
                  <a:lnTo>
                    <a:pt x="1291" y="7015"/>
                  </a:lnTo>
                  <a:lnTo>
                    <a:pt x="1316" y="6869"/>
                  </a:lnTo>
                  <a:lnTo>
                    <a:pt x="1316" y="6869"/>
                  </a:lnTo>
                  <a:lnTo>
                    <a:pt x="1340" y="6260"/>
                  </a:lnTo>
                  <a:lnTo>
                    <a:pt x="1413" y="5554"/>
                  </a:lnTo>
                  <a:lnTo>
                    <a:pt x="1510" y="4847"/>
                  </a:lnTo>
                  <a:lnTo>
                    <a:pt x="1632" y="4141"/>
                  </a:lnTo>
                  <a:lnTo>
                    <a:pt x="1754" y="3532"/>
                  </a:lnTo>
                  <a:lnTo>
                    <a:pt x="1876" y="3021"/>
                  </a:lnTo>
                  <a:lnTo>
                    <a:pt x="1998" y="2680"/>
                  </a:lnTo>
                  <a:lnTo>
                    <a:pt x="2046" y="2607"/>
                  </a:lnTo>
                  <a:lnTo>
                    <a:pt x="2095" y="2582"/>
                  </a:lnTo>
                  <a:lnTo>
                    <a:pt x="2095" y="2582"/>
                  </a:lnTo>
                  <a:lnTo>
                    <a:pt x="2095" y="2631"/>
                  </a:lnTo>
                  <a:lnTo>
                    <a:pt x="2119" y="2729"/>
                  </a:lnTo>
                  <a:lnTo>
                    <a:pt x="2119" y="3143"/>
                  </a:lnTo>
                  <a:lnTo>
                    <a:pt x="2071" y="4555"/>
                  </a:lnTo>
                  <a:lnTo>
                    <a:pt x="1949" y="6577"/>
                  </a:lnTo>
                  <a:lnTo>
                    <a:pt x="1827" y="8842"/>
                  </a:lnTo>
                  <a:lnTo>
                    <a:pt x="1535" y="13128"/>
                  </a:lnTo>
                  <a:lnTo>
                    <a:pt x="1389" y="15077"/>
                  </a:lnTo>
                  <a:lnTo>
                    <a:pt x="1389" y="15077"/>
                  </a:lnTo>
                  <a:lnTo>
                    <a:pt x="1389" y="15247"/>
                  </a:lnTo>
                  <a:lnTo>
                    <a:pt x="1413" y="15418"/>
                  </a:lnTo>
                  <a:lnTo>
                    <a:pt x="1462" y="15564"/>
                  </a:lnTo>
                  <a:lnTo>
                    <a:pt x="1559" y="15710"/>
                  </a:lnTo>
                  <a:lnTo>
                    <a:pt x="1657" y="15856"/>
                  </a:lnTo>
                  <a:lnTo>
                    <a:pt x="1778" y="15953"/>
                  </a:lnTo>
                  <a:lnTo>
                    <a:pt x="1924" y="16026"/>
                  </a:lnTo>
                  <a:lnTo>
                    <a:pt x="2095" y="16075"/>
                  </a:lnTo>
                  <a:lnTo>
                    <a:pt x="2095" y="16075"/>
                  </a:lnTo>
                  <a:lnTo>
                    <a:pt x="2217" y="16075"/>
                  </a:lnTo>
                  <a:lnTo>
                    <a:pt x="2217" y="16075"/>
                  </a:lnTo>
                  <a:lnTo>
                    <a:pt x="2387" y="16075"/>
                  </a:lnTo>
                  <a:lnTo>
                    <a:pt x="2509" y="16026"/>
                  </a:lnTo>
                  <a:lnTo>
                    <a:pt x="2655" y="15953"/>
                  </a:lnTo>
                  <a:lnTo>
                    <a:pt x="2777" y="15880"/>
                  </a:lnTo>
                  <a:lnTo>
                    <a:pt x="2874" y="15758"/>
                  </a:lnTo>
                  <a:lnTo>
                    <a:pt x="2947" y="15637"/>
                  </a:lnTo>
                  <a:lnTo>
                    <a:pt x="3020" y="15491"/>
                  </a:lnTo>
                  <a:lnTo>
                    <a:pt x="3045" y="15344"/>
                  </a:lnTo>
                  <a:lnTo>
                    <a:pt x="3702" y="8525"/>
                  </a:lnTo>
                  <a:lnTo>
                    <a:pt x="3702" y="8525"/>
                  </a:lnTo>
                  <a:lnTo>
                    <a:pt x="3727" y="8452"/>
                  </a:lnTo>
                  <a:lnTo>
                    <a:pt x="3775" y="8330"/>
                  </a:lnTo>
                  <a:lnTo>
                    <a:pt x="3824" y="8282"/>
                  </a:lnTo>
                  <a:lnTo>
                    <a:pt x="3873" y="8208"/>
                  </a:lnTo>
                  <a:lnTo>
                    <a:pt x="3970" y="8184"/>
                  </a:lnTo>
                  <a:lnTo>
                    <a:pt x="4068" y="8160"/>
                  </a:lnTo>
                  <a:lnTo>
                    <a:pt x="4068" y="8160"/>
                  </a:lnTo>
                  <a:lnTo>
                    <a:pt x="4165" y="8184"/>
                  </a:lnTo>
                  <a:lnTo>
                    <a:pt x="4263" y="8208"/>
                  </a:lnTo>
                  <a:lnTo>
                    <a:pt x="4311" y="8282"/>
                  </a:lnTo>
                  <a:lnTo>
                    <a:pt x="4360" y="8330"/>
                  </a:lnTo>
                  <a:lnTo>
                    <a:pt x="4409" y="8452"/>
                  </a:lnTo>
                  <a:lnTo>
                    <a:pt x="4433" y="8525"/>
                  </a:lnTo>
                  <a:lnTo>
                    <a:pt x="5091" y="15344"/>
                  </a:lnTo>
                  <a:lnTo>
                    <a:pt x="5091" y="15344"/>
                  </a:lnTo>
                  <a:lnTo>
                    <a:pt x="5115" y="15491"/>
                  </a:lnTo>
                  <a:lnTo>
                    <a:pt x="5188" y="15637"/>
                  </a:lnTo>
                  <a:lnTo>
                    <a:pt x="5261" y="15758"/>
                  </a:lnTo>
                  <a:lnTo>
                    <a:pt x="5358" y="15880"/>
                  </a:lnTo>
                  <a:lnTo>
                    <a:pt x="5480" y="15953"/>
                  </a:lnTo>
                  <a:lnTo>
                    <a:pt x="5626" y="16026"/>
                  </a:lnTo>
                  <a:lnTo>
                    <a:pt x="5748" y="16075"/>
                  </a:lnTo>
                  <a:lnTo>
                    <a:pt x="5919" y="16075"/>
                  </a:lnTo>
                  <a:lnTo>
                    <a:pt x="5919" y="16075"/>
                  </a:lnTo>
                  <a:lnTo>
                    <a:pt x="6040" y="16075"/>
                  </a:lnTo>
                  <a:lnTo>
                    <a:pt x="6040" y="16075"/>
                  </a:lnTo>
                  <a:lnTo>
                    <a:pt x="6211" y="16026"/>
                  </a:lnTo>
                  <a:lnTo>
                    <a:pt x="6357" y="15953"/>
                  </a:lnTo>
                  <a:lnTo>
                    <a:pt x="6479" y="15856"/>
                  </a:lnTo>
                  <a:lnTo>
                    <a:pt x="6576" y="15710"/>
                  </a:lnTo>
                  <a:lnTo>
                    <a:pt x="6674" y="15564"/>
                  </a:lnTo>
                  <a:lnTo>
                    <a:pt x="6722" y="15418"/>
                  </a:lnTo>
                  <a:lnTo>
                    <a:pt x="6747" y="15247"/>
                  </a:lnTo>
                  <a:lnTo>
                    <a:pt x="6747" y="15077"/>
                  </a:lnTo>
                  <a:lnTo>
                    <a:pt x="6747" y="15077"/>
                  </a:lnTo>
                  <a:lnTo>
                    <a:pt x="6601" y="13128"/>
                  </a:lnTo>
                  <a:lnTo>
                    <a:pt x="6333" y="8890"/>
                  </a:lnTo>
                  <a:lnTo>
                    <a:pt x="6187" y="6601"/>
                  </a:lnTo>
                  <a:lnTo>
                    <a:pt x="6089" y="4604"/>
                  </a:lnTo>
                  <a:lnTo>
                    <a:pt x="6040" y="3167"/>
                  </a:lnTo>
                  <a:lnTo>
                    <a:pt x="6040" y="2753"/>
                  </a:lnTo>
                  <a:lnTo>
                    <a:pt x="6040" y="2582"/>
                  </a:lnTo>
                  <a:lnTo>
                    <a:pt x="6040" y="2582"/>
                  </a:lnTo>
                  <a:lnTo>
                    <a:pt x="6065" y="2582"/>
                  </a:lnTo>
                  <a:lnTo>
                    <a:pt x="6089" y="2582"/>
                  </a:lnTo>
                  <a:lnTo>
                    <a:pt x="6138" y="2680"/>
                  </a:lnTo>
                  <a:lnTo>
                    <a:pt x="6235" y="2996"/>
                  </a:lnTo>
                  <a:lnTo>
                    <a:pt x="6381" y="3484"/>
                  </a:lnTo>
                  <a:lnTo>
                    <a:pt x="6503" y="4117"/>
                  </a:lnTo>
                  <a:lnTo>
                    <a:pt x="6625" y="4823"/>
                  </a:lnTo>
                  <a:lnTo>
                    <a:pt x="6722" y="5554"/>
                  </a:lnTo>
                  <a:lnTo>
                    <a:pt x="6795" y="6260"/>
                  </a:lnTo>
                  <a:lnTo>
                    <a:pt x="6820" y="6869"/>
                  </a:lnTo>
                  <a:lnTo>
                    <a:pt x="6820" y="6869"/>
                  </a:lnTo>
                  <a:lnTo>
                    <a:pt x="6844" y="7015"/>
                  </a:lnTo>
                  <a:lnTo>
                    <a:pt x="6869" y="7161"/>
                  </a:lnTo>
                  <a:lnTo>
                    <a:pt x="6917" y="7307"/>
                  </a:lnTo>
                  <a:lnTo>
                    <a:pt x="6990" y="7405"/>
                  </a:lnTo>
                  <a:lnTo>
                    <a:pt x="7088" y="7502"/>
                  </a:lnTo>
                  <a:lnTo>
                    <a:pt x="7209" y="7575"/>
                  </a:lnTo>
                  <a:lnTo>
                    <a:pt x="7331" y="7624"/>
                  </a:lnTo>
                  <a:lnTo>
                    <a:pt x="7477" y="7648"/>
                  </a:lnTo>
                  <a:lnTo>
                    <a:pt x="7477" y="7648"/>
                  </a:lnTo>
                  <a:lnTo>
                    <a:pt x="7624" y="7624"/>
                  </a:lnTo>
                  <a:lnTo>
                    <a:pt x="7745" y="7575"/>
                  </a:lnTo>
                  <a:lnTo>
                    <a:pt x="7867" y="7502"/>
                  </a:lnTo>
                  <a:lnTo>
                    <a:pt x="7964" y="7405"/>
                  </a:lnTo>
                  <a:lnTo>
                    <a:pt x="8038" y="7307"/>
                  </a:lnTo>
                  <a:lnTo>
                    <a:pt x="8086" y="7161"/>
                  </a:lnTo>
                  <a:lnTo>
                    <a:pt x="8111" y="7015"/>
                  </a:lnTo>
                  <a:lnTo>
                    <a:pt x="8135" y="6869"/>
                  </a:lnTo>
                  <a:lnTo>
                    <a:pt x="8135" y="6869"/>
                  </a:lnTo>
                  <a:lnTo>
                    <a:pt x="8111" y="5505"/>
                  </a:lnTo>
                  <a:lnTo>
                    <a:pt x="8086" y="4872"/>
                  </a:lnTo>
                  <a:lnTo>
                    <a:pt x="8038" y="4287"/>
                  </a:lnTo>
                  <a:lnTo>
                    <a:pt x="7964" y="3703"/>
                  </a:lnTo>
                  <a:lnTo>
                    <a:pt x="7867" y="3167"/>
                  </a:lnTo>
                  <a:lnTo>
                    <a:pt x="7745" y="2656"/>
                  </a:lnTo>
                  <a:lnTo>
                    <a:pt x="7599" y="2168"/>
                  </a:lnTo>
                  <a:lnTo>
                    <a:pt x="7404" y="1754"/>
                  </a:lnTo>
                  <a:lnTo>
                    <a:pt x="7185" y="1365"/>
                  </a:lnTo>
                  <a:lnTo>
                    <a:pt x="7063" y="1170"/>
                  </a:lnTo>
                  <a:lnTo>
                    <a:pt x="6917" y="999"/>
                  </a:lnTo>
                  <a:lnTo>
                    <a:pt x="6771" y="853"/>
                  </a:lnTo>
                  <a:lnTo>
                    <a:pt x="6625" y="707"/>
                  </a:lnTo>
                  <a:lnTo>
                    <a:pt x="6454" y="561"/>
                  </a:lnTo>
                  <a:lnTo>
                    <a:pt x="6260" y="439"/>
                  </a:lnTo>
                  <a:lnTo>
                    <a:pt x="6065" y="342"/>
                  </a:lnTo>
                  <a:lnTo>
                    <a:pt x="5870" y="244"/>
                  </a:lnTo>
                  <a:lnTo>
                    <a:pt x="5651" y="171"/>
                  </a:lnTo>
                  <a:lnTo>
                    <a:pt x="5407" y="98"/>
                  </a:lnTo>
                  <a:lnTo>
                    <a:pt x="5164" y="50"/>
                  </a:lnTo>
                  <a:lnTo>
                    <a:pt x="4896" y="1"/>
                  </a:lnTo>
                  <a:lnTo>
                    <a:pt x="4896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88" name="Google Shape;632;p43">
              <a:extLst>
                <a:ext uri="{FF2B5EF4-FFF2-40B4-BE49-F238E27FC236}">
                  <a16:creationId xmlns:a16="http://schemas.microsoft.com/office/drawing/2014/main" id="{2804FC39-105A-E343-8B88-F3BDEFD44756}"/>
                </a:ext>
              </a:extLst>
            </p:cNvPr>
            <p:cNvSpPr/>
            <p:nvPr/>
          </p:nvSpPr>
          <p:spPr>
            <a:xfrm>
              <a:off x="3443425" y="2267500"/>
              <a:ext cx="85275" cy="93775"/>
            </a:xfrm>
            <a:custGeom>
              <a:avLst/>
              <a:gdLst/>
              <a:ahLst/>
              <a:cxnLst/>
              <a:rect l="l" t="t" r="r" b="b"/>
              <a:pathLst>
                <a:path w="3411" h="3751" fill="none" extrusionOk="0">
                  <a:moveTo>
                    <a:pt x="1" y="1705"/>
                  </a:moveTo>
                  <a:lnTo>
                    <a:pt x="1" y="1705"/>
                  </a:lnTo>
                  <a:lnTo>
                    <a:pt x="1" y="1510"/>
                  </a:lnTo>
                  <a:lnTo>
                    <a:pt x="25" y="1315"/>
                  </a:lnTo>
                  <a:lnTo>
                    <a:pt x="74" y="1145"/>
                  </a:lnTo>
                  <a:lnTo>
                    <a:pt x="123" y="999"/>
                  </a:lnTo>
                  <a:lnTo>
                    <a:pt x="196" y="852"/>
                  </a:lnTo>
                  <a:lnTo>
                    <a:pt x="293" y="706"/>
                  </a:lnTo>
                  <a:lnTo>
                    <a:pt x="391" y="585"/>
                  </a:lnTo>
                  <a:lnTo>
                    <a:pt x="488" y="463"/>
                  </a:lnTo>
                  <a:lnTo>
                    <a:pt x="610" y="341"/>
                  </a:lnTo>
                  <a:lnTo>
                    <a:pt x="756" y="268"/>
                  </a:lnTo>
                  <a:lnTo>
                    <a:pt x="902" y="171"/>
                  </a:lnTo>
                  <a:lnTo>
                    <a:pt x="1048" y="122"/>
                  </a:lnTo>
                  <a:lnTo>
                    <a:pt x="1194" y="49"/>
                  </a:lnTo>
                  <a:lnTo>
                    <a:pt x="1365" y="24"/>
                  </a:lnTo>
                  <a:lnTo>
                    <a:pt x="1535" y="0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1876" y="0"/>
                  </a:lnTo>
                  <a:lnTo>
                    <a:pt x="2047" y="24"/>
                  </a:lnTo>
                  <a:lnTo>
                    <a:pt x="2217" y="49"/>
                  </a:lnTo>
                  <a:lnTo>
                    <a:pt x="2363" y="122"/>
                  </a:lnTo>
                  <a:lnTo>
                    <a:pt x="2509" y="171"/>
                  </a:lnTo>
                  <a:lnTo>
                    <a:pt x="2656" y="268"/>
                  </a:lnTo>
                  <a:lnTo>
                    <a:pt x="2802" y="341"/>
                  </a:lnTo>
                  <a:lnTo>
                    <a:pt x="2923" y="463"/>
                  </a:lnTo>
                  <a:lnTo>
                    <a:pt x="3021" y="585"/>
                  </a:lnTo>
                  <a:lnTo>
                    <a:pt x="3118" y="706"/>
                  </a:lnTo>
                  <a:lnTo>
                    <a:pt x="3216" y="852"/>
                  </a:lnTo>
                  <a:lnTo>
                    <a:pt x="3289" y="999"/>
                  </a:lnTo>
                  <a:lnTo>
                    <a:pt x="3337" y="1145"/>
                  </a:lnTo>
                  <a:lnTo>
                    <a:pt x="3386" y="1315"/>
                  </a:lnTo>
                  <a:lnTo>
                    <a:pt x="3411" y="1510"/>
                  </a:lnTo>
                  <a:lnTo>
                    <a:pt x="3411" y="1705"/>
                  </a:lnTo>
                  <a:lnTo>
                    <a:pt x="3411" y="1705"/>
                  </a:lnTo>
                  <a:lnTo>
                    <a:pt x="3411" y="1900"/>
                  </a:lnTo>
                  <a:lnTo>
                    <a:pt x="3386" y="2095"/>
                  </a:lnTo>
                  <a:lnTo>
                    <a:pt x="3337" y="2265"/>
                  </a:lnTo>
                  <a:lnTo>
                    <a:pt x="3289" y="2460"/>
                  </a:lnTo>
                  <a:lnTo>
                    <a:pt x="3216" y="2630"/>
                  </a:lnTo>
                  <a:lnTo>
                    <a:pt x="3118" y="2801"/>
                  </a:lnTo>
                  <a:lnTo>
                    <a:pt x="3021" y="2971"/>
                  </a:lnTo>
                  <a:lnTo>
                    <a:pt x="2923" y="3117"/>
                  </a:lnTo>
                  <a:lnTo>
                    <a:pt x="2802" y="3264"/>
                  </a:lnTo>
                  <a:lnTo>
                    <a:pt x="2656" y="3385"/>
                  </a:lnTo>
                  <a:lnTo>
                    <a:pt x="2509" y="3483"/>
                  </a:lnTo>
                  <a:lnTo>
                    <a:pt x="2363" y="3580"/>
                  </a:lnTo>
                  <a:lnTo>
                    <a:pt x="2217" y="3653"/>
                  </a:lnTo>
                  <a:lnTo>
                    <a:pt x="2047" y="3702"/>
                  </a:lnTo>
                  <a:lnTo>
                    <a:pt x="1876" y="3751"/>
                  </a:lnTo>
                  <a:lnTo>
                    <a:pt x="1706" y="3751"/>
                  </a:lnTo>
                  <a:lnTo>
                    <a:pt x="1706" y="3751"/>
                  </a:lnTo>
                  <a:lnTo>
                    <a:pt x="1535" y="3751"/>
                  </a:lnTo>
                  <a:lnTo>
                    <a:pt x="1365" y="3702"/>
                  </a:lnTo>
                  <a:lnTo>
                    <a:pt x="1194" y="3653"/>
                  </a:lnTo>
                  <a:lnTo>
                    <a:pt x="1048" y="3580"/>
                  </a:lnTo>
                  <a:lnTo>
                    <a:pt x="902" y="3483"/>
                  </a:lnTo>
                  <a:lnTo>
                    <a:pt x="756" y="3385"/>
                  </a:lnTo>
                  <a:lnTo>
                    <a:pt x="610" y="3264"/>
                  </a:lnTo>
                  <a:lnTo>
                    <a:pt x="488" y="3117"/>
                  </a:lnTo>
                  <a:lnTo>
                    <a:pt x="391" y="2971"/>
                  </a:lnTo>
                  <a:lnTo>
                    <a:pt x="293" y="2801"/>
                  </a:lnTo>
                  <a:lnTo>
                    <a:pt x="196" y="2630"/>
                  </a:lnTo>
                  <a:lnTo>
                    <a:pt x="123" y="2460"/>
                  </a:lnTo>
                  <a:lnTo>
                    <a:pt x="74" y="2265"/>
                  </a:lnTo>
                  <a:lnTo>
                    <a:pt x="25" y="2095"/>
                  </a:lnTo>
                  <a:lnTo>
                    <a:pt x="1" y="1900"/>
                  </a:lnTo>
                  <a:lnTo>
                    <a:pt x="1" y="1705"/>
                  </a:lnTo>
                  <a:lnTo>
                    <a:pt x="1" y="170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89" name="Google Shape;633;p43">
            <a:extLst>
              <a:ext uri="{FF2B5EF4-FFF2-40B4-BE49-F238E27FC236}">
                <a16:creationId xmlns:a16="http://schemas.microsoft.com/office/drawing/2014/main" id="{848E399A-7C53-8744-9499-EEDE0E9BEEE1}"/>
              </a:ext>
            </a:extLst>
          </p:cNvPr>
          <p:cNvGrpSpPr/>
          <p:nvPr/>
        </p:nvGrpSpPr>
        <p:grpSpPr>
          <a:xfrm>
            <a:off x="9069420" y="3546704"/>
            <a:ext cx="140237" cy="318339"/>
            <a:chOff x="4747025" y="2332025"/>
            <a:chExt cx="166850" cy="378750"/>
          </a:xfrm>
        </p:grpSpPr>
        <p:sp>
          <p:nvSpPr>
            <p:cNvPr id="590" name="Google Shape;634;p43">
              <a:extLst>
                <a:ext uri="{FF2B5EF4-FFF2-40B4-BE49-F238E27FC236}">
                  <a16:creationId xmlns:a16="http://schemas.microsoft.com/office/drawing/2014/main" id="{8881DF09-5016-FA43-8F62-950E21291FAF}"/>
                </a:ext>
              </a:extLst>
            </p:cNvPr>
            <p:cNvSpPr/>
            <p:nvPr/>
          </p:nvSpPr>
          <p:spPr>
            <a:xfrm>
              <a:off x="4747025" y="2427025"/>
              <a:ext cx="166850" cy="283750"/>
            </a:xfrm>
            <a:custGeom>
              <a:avLst/>
              <a:gdLst/>
              <a:ahLst/>
              <a:cxnLst/>
              <a:rect l="l" t="t" r="r" b="b"/>
              <a:pathLst>
                <a:path w="6674" h="11350" fill="none" extrusionOk="0">
                  <a:moveTo>
                    <a:pt x="4019" y="0"/>
                  </a:moveTo>
                  <a:lnTo>
                    <a:pt x="4019" y="0"/>
                  </a:lnTo>
                  <a:lnTo>
                    <a:pt x="3873" y="73"/>
                  </a:lnTo>
                  <a:lnTo>
                    <a:pt x="3703" y="122"/>
                  </a:lnTo>
                  <a:lnTo>
                    <a:pt x="3508" y="171"/>
                  </a:lnTo>
                  <a:lnTo>
                    <a:pt x="3337" y="171"/>
                  </a:lnTo>
                  <a:lnTo>
                    <a:pt x="3337" y="171"/>
                  </a:lnTo>
                  <a:lnTo>
                    <a:pt x="3167" y="171"/>
                  </a:lnTo>
                  <a:lnTo>
                    <a:pt x="2996" y="146"/>
                  </a:lnTo>
                  <a:lnTo>
                    <a:pt x="2826" y="73"/>
                  </a:lnTo>
                  <a:lnTo>
                    <a:pt x="2655" y="24"/>
                  </a:lnTo>
                  <a:lnTo>
                    <a:pt x="2655" y="24"/>
                  </a:lnTo>
                  <a:lnTo>
                    <a:pt x="2412" y="24"/>
                  </a:lnTo>
                  <a:lnTo>
                    <a:pt x="2168" y="97"/>
                  </a:lnTo>
                  <a:lnTo>
                    <a:pt x="1949" y="171"/>
                  </a:lnTo>
                  <a:lnTo>
                    <a:pt x="1706" y="317"/>
                  </a:lnTo>
                  <a:lnTo>
                    <a:pt x="1486" y="487"/>
                  </a:lnTo>
                  <a:lnTo>
                    <a:pt x="1243" y="682"/>
                  </a:lnTo>
                  <a:lnTo>
                    <a:pt x="1048" y="926"/>
                  </a:lnTo>
                  <a:lnTo>
                    <a:pt x="853" y="1193"/>
                  </a:lnTo>
                  <a:lnTo>
                    <a:pt x="658" y="1510"/>
                  </a:lnTo>
                  <a:lnTo>
                    <a:pt x="512" y="1851"/>
                  </a:lnTo>
                  <a:lnTo>
                    <a:pt x="366" y="2216"/>
                  </a:lnTo>
                  <a:lnTo>
                    <a:pt x="244" y="2630"/>
                  </a:lnTo>
                  <a:lnTo>
                    <a:pt x="123" y="3093"/>
                  </a:lnTo>
                  <a:lnTo>
                    <a:pt x="49" y="3580"/>
                  </a:lnTo>
                  <a:lnTo>
                    <a:pt x="1" y="4092"/>
                  </a:lnTo>
                  <a:lnTo>
                    <a:pt x="1" y="4652"/>
                  </a:lnTo>
                  <a:lnTo>
                    <a:pt x="1" y="4652"/>
                  </a:lnTo>
                  <a:lnTo>
                    <a:pt x="1" y="4774"/>
                  </a:lnTo>
                  <a:lnTo>
                    <a:pt x="25" y="4895"/>
                  </a:lnTo>
                  <a:lnTo>
                    <a:pt x="74" y="4993"/>
                  </a:lnTo>
                  <a:lnTo>
                    <a:pt x="147" y="5090"/>
                  </a:lnTo>
                  <a:lnTo>
                    <a:pt x="220" y="5163"/>
                  </a:lnTo>
                  <a:lnTo>
                    <a:pt x="317" y="5236"/>
                  </a:lnTo>
                  <a:lnTo>
                    <a:pt x="415" y="5261"/>
                  </a:lnTo>
                  <a:lnTo>
                    <a:pt x="537" y="5285"/>
                  </a:lnTo>
                  <a:lnTo>
                    <a:pt x="537" y="5285"/>
                  </a:lnTo>
                  <a:lnTo>
                    <a:pt x="658" y="5261"/>
                  </a:lnTo>
                  <a:lnTo>
                    <a:pt x="756" y="5236"/>
                  </a:lnTo>
                  <a:lnTo>
                    <a:pt x="853" y="5163"/>
                  </a:lnTo>
                  <a:lnTo>
                    <a:pt x="926" y="5090"/>
                  </a:lnTo>
                  <a:lnTo>
                    <a:pt x="999" y="4993"/>
                  </a:lnTo>
                  <a:lnTo>
                    <a:pt x="1024" y="4895"/>
                  </a:lnTo>
                  <a:lnTo>
                    <a:pt x="1048" y="4774"/>
                  </a:lnTo>
                  <a:lnTo>
                    <a:pt x="1072" y="4652"/>
                  </a:lnTo>
                  <a:lnTo>
                    <a:pt x="1072" y="4652"/>
                  </a:lnTo>
                  <a:lnTo>
                    <a:pt x="1097" y="4189"/>
                  </a:lnTo>
                  <a:lnTo>
                    <a:pt x="1145" y="3726"/>
                  </a:lnTo>
                  <a:lnTo>
                    <a:pt x="1218" y="3312"/>
                  </a:lnTo>
                  <a:lnTo>
                    <a:pt x="1316" y="2923"/>
                  </a:lnTo>
                  <a:lnTo>
                    <a:pt x="1438" y="2582"/>
                  </a:lnTo>
                  <a:lnTo>
                    <a:pt x="1535" y="2338"/>
                  </a:lnTo>
                  <a:lnTo>
                    <a:pt x="1633" y="2168"/>
                  </a:lnTo>
                  <a:lnTo>
                    <a:pt x="1681" y="2143"/>
                  </a:lnTo>
                  <a:lnTo>
                    <a:pt x="1706" y="2143"/>
                  </a:lnTo>
                  <a:lnTo>
                    <a:pt x="1706" y="2143"/>
                  </a:lnTo>
                  <a:lnTo>
                    <a:pt x="1730" y="2241"/>
                  </a:lnTo>
                  <a:lnTo>
                    <a:pt x="1730" y="2509"/>
                  </a:lnTo>
                  <a:lnTo>
                    <a:pt x="1681" y="3483"/>
                  </a:lnTo>
                  <a:lnTo>
                    <a:pt x="1608" y="4822"/>
                  </a:lnTo>
                  <a:lnTo>
                    <a:pt x="1486" y="6357"/>
                  </a:lnTo>
                  <a:lnTo>
                    <a:pt x="1243" y="9231"/>
                  </a:lnTo>
                  <a:lnTo>
                    <a:pt x="1145" y="10521"/>
                  </a:lnTo>
                  <a:lnTo>
                    <a:pt x="1145" y="10521"/>
                  </a:lnTo>
                  <a:lnTo>
                    <a:pt x="1145" y="10668"/>
                  </a:lnTo>
                  <a:lnTo>
                    <a:pt x="1145" y="10814"/>
                  </a:lnTo>
                  <a:lnTo>
                    <a:pt x="1194" y="10935"/>
                  </a:lnTo>
                  <a:lnTo>
                    <a:pt x="1267" y="11057"/>
                  </a:lnTo>
                  <a:lnTo>
                    <a:pt x="1340" y="11155"/>
                  </a:lnTo>
                  <a:lnTo>
                    <a:pt x="1462" y="11252"/>
                  </a:lnTo>
                  <a:lnTo>
                    <a:pt x="1584" y="11325"/>
                  </a:lnTo>
                  <a:lnTo>
                    <a:pt x="1706" y="11349"/>
                  </a:lnTo>
                  <a:lnTo>
                    <a:pt x="1706" y="11349"/>
                  </a:lnTo>
                  <a:lnTo>
                    <a:pt x="1827" y="11349"/>
                  </a:lnTo>
                  <a:lnTo>
                    <a:pt x="1827" y="11349"/>
                  </a:lnTo>
                  <a:lnTo>
                    <a:pt x="1949" y="11349"/>
                  </a:lnTo>
                  <a:lnTo>
                    <a:pt x="2071" y="11325"/>
                  </a:lnTo>
                  <a:lnTo>
                    <a:pt x="2168" y="11252"/>
                  </a:lnTo>
                  <a:lnTo>
                    <a:pt x="2266" y="11179"/>
                  </a:lnTo>
                  <a:lnTo>
                    <a:pt x="2339" y="11106"/>
                  </a:lnTo>
                  <a:lnTo>
                    <a:pt x="2412" y="11008"/>
                  </a:lnTo>
                  <a:lnTo>
                    <a:pt x="2461" y="10887"/>
                  </a:lnTo>
                  <a:lnTo>
                    <a:pt x="2509" y="10765"/>
                  </a:lnTo>
                  <a:lnTo>
                    <a:pt x="3045" y="7014"/>
                  </a:lnTo>
                  <a:lnTo>
                    <a:pt x="3045" y="7014"/>
                  </a:lnTo>
                  <a:lnTo>
                    <a:pt x="3045" y="6966"/>
                  </a:lnTo>
                  <a:lnTo>
                    <a:pt x="3094" y="6868"/>
                  </a:lnTo>
                  <a:lnTo>
                    <a:pt x="3143" y="6819"/>
                  </a:lnTo>
                  <a:lnTo>
                    <a:pt x="3191" y="6771"/>
                  </a:lnTo>
                  <a:lnTo>
                    <a:pt x="3264" y="6746"/>
                  </a:lnTo>
                  <a:lnTo>
                    <a:pt x="3337" y="6722"/>
                  </a:lnTo>
                  <a:lnTo>
                    <a:pt x="3337" y="6722"/>
                  </a:lnTo>
                  <a:lnTo>
                    <a:pt x="3410" y="6746"/>
                  </a:lnTo>
                  <a:lnTo>
                    <a:pt x="3484" y="6771"/>
                  </a:lnTo>
                  <a:lnTo>
                    <a:pt x="3532" y="6819"/>
                  </a:lnTo>
                  <a:lnTo>
                    <a:pt x="3581" y="6868"/>
                  </a:lnTo>
                  <a:lnTo>
                    <a:pt x="3630" y="6966"/>
                  </a:lnTo>
                  <a:lnTo>
                    <a:pt x="3630" y="7014"/>
                  </a:lnTo>
                  <a:lnTo>
                    <a:pt x="4165" y="10765"/>
                  </a:lnTo>
                  <a:lnTo>
                    <a:pt x="4165" y="10765"/>
                  </a:lnTo>
                  <a:lnTo>
                    <a:pt x="4214" y="10887"/>
                  </a:lnTo>
                  <a:lnTo>
                    <a:pt x="4263" y="11008"/>
                  </a:lnTo>
                  <a:lnTo>
                    <a:pt x="4336" y="11106"/>
                  </a:lnTo>
                  <a:lnTo>
                    <a:pt x="4409" y="11179"/>
                  </a:lnTo>
                  <a:lnTo>
                    <a:pt x="4506" y="11252"/>
                  </a:lnTo>
                  <a:lnTo>
                    <a:pt x="4604" y="11325"/>
                  </a:lnTo>
                  <a:lnTo>
                    <a:pt x="4726" y="11349"/>
                  </a:lnTo>
                  <a:lnTo>
                    <a:pt x="4847" y="11349"/>
                  </a:lnTo>
                  <a:lnTo>
                    <a:pt x="4847" y="11349"/>
                  </a:lnTo>
                  <a:lnTo>
                    <a:pt x="4969" y="11349"/>
                  </a:lnTo>
                  <a:lnTo>
                    <a:pt x="4969" y="11349"/>
                  </a:lnTo>
                  <a:lnTo>
                    <a:pt x="5091" y="11325"/>
                  </a:lnTo>
                  <a:lnTo>
                    <a:pt x="5213" y="11252"/>
                  </a:lnTo>
                  <a:lnTo>
                    <a:pt x="5334" y="11155"/>
                  </a:lnTo>
                  <a:lnTo>
                    <a:pt x="5408" y="11057"/>
                  </a:lnTo>
                  <a:lnTo>
                    <a:pt x="5481" y="10935"/>
                  </a:lnTo>
                  <a:lnTo>
                    <a:pt x="5529" y="10814"/>
                  </a:lnTo>
                  <a:lnTo>
                    <a:pt x="5529" y="10668"/>
                  </a:lnTo>
                  <a:lnTo>
                    <a:pt x="5529" y="10521"/>
                  </a:lnTo>
                  <a:lnTo>
                    <a:pt x="5529" y="10521"/>
                  </a:lnTo>
                  <a:lnTo>
                    <a:pt x="5188" y="6381"/>
                  </a:lnTo>
                  <a:lnTo>
                    <a:pt x="4994" y="3507"/>
                  </a:lnTo>
                  <a:lnTo>
                    <a:pt x="4945" y="2533"/>
                  </a:lnTo>
                  <a:lnTo>
                    <a:pt x="4945" y="2241"/>
                  </a:lnTo>
                  <a:lnTo>
                    <a:pt x="4969" y="2143"/>
                  </a:lnTo>
                  <a:lnTo>
                    <a:pt x="4969" y="2143"/>
                  </a:lnTo>
                  <a:lnTo>
                    <a:pt x="4994" y="2143"/>
                  </a:lnTo>
                  <a:lnTo>
                    <a:pt x="5042" y="2168"/>
                  </a:lnTo>
                  <a:lnTo>
                    <a:pt x="5140" y="2314"/>
                  </a:lnTo>
                  <a:lnTo>
                    <a:pt x="5237" y="2557"/>
                  </a:lnTo>
                  <a:lnTo>
                    <a:pt x="5334" y="2898"/>
                  </a:lnTo>
                  <a:lnTo>
                    <a:pt x="5432" y="3288"/>
                  </a:lnTo>
                  <a:lnTo>
                    <a:pt x="5529" y="3726"/>
                  </a:lnTo>
                  <a:lnTo>
                    <a:pt x="5578" y="4189"/>
                  </a:lnTo>
                  <a:lnTo>
                    <a:pt x="5602" y="4652"/>
                  </a:lnTo>
                  <a:lnTo>
                    <a:pt x="5602" y="4652"/>
                  </a:lnTo>
                  <a:lnTo>
                    <a:pt x="5627" y="4774"/>
                  </a:lnTo>
                  <a:lnTo>
                    <a:pt x="5651" y="4895"/>
                  </a:lnTo>
                  <a:lnTo>
                    <a:pt x="5675" y="4993"/>
                  </a:lnTo>
                  <a:lnTo>
                    <a:pt x="5749" y="5090"/>
                  </a:lnTo>
                  <a:lnTo>
                    <a:pt x="5822" y="5163"/>
                  </a:lnTo>
                  <a:lnTo>
                    <a:pt x="5919" y="5236"/>
                  </a:lnTo>
                  <a:lnTo>
                    <a:pt x="6016" y="5261"/>
                  </a:lnTo>
                  <a:lnTo>
                    <a:pt x="6138" y="5285"/>
                  </a:lnTo>
                  <a:lnTo>
                    <a:pt x="6138" y="5285"/>
                  </a:lnTo>
                  <a:lnTo>
                    <a:pt x="6260" y="5261"/>
                  </a:lnTo>
                  <a:lnTo>
                    <a:pt x="6357" y="5236"/>
                  </a:lnTo>
                  <a:lnTo>
                    <a:pt x="6455" y="5163"/>
                  </a:lnTo>
                  <a:lnTo>
                    <a:pt x="6528" y="5090"/>
                  </a:lnTo>
                  <a:lnTo>
                    <a:pt x="6601" y="4993"/>
                  </a:lnTo>
                  <a:lnTo>
                    <a:pt x="6650" y="4895"/>
                  </a:lnTo>
                  <a:lnTo>
                    <a:pt x="6674" y="4774"/>
                  </a:lnTo>
                  <a:lnTo>
                    <a:pt x="6674" y="4652"/>
                  </a:lnTo>
                  <a:lnTo>
                    <a:pt x="6674" y="4652"/>
                  </a:lnTo>
                  <a:lnTo>
                    <a:pt x="6674" y="4092"/>
                  </a:lnTo>
                  <a:lnTo>
                    <a:pt x="6625" y="3556"/>
                  </a:lnTo>
                  <a:lnTo>
                    <a:pt x="6552" y="3069"/>
                  </a:lnTo>
                  <a:lnTo>
                    <a:pt x="6455" y="2630"/>
                  </a:lnTo>
                  <a:lnTo>
                    <a:pt x="6357" y="2216"/>
                  </a:lnTo>
                  <a:lnTo>
                    <a:pt x="6211" y="1827"/>
                  </a:lnTo>
                  <a:lnTo>
                    <a:pt x="6065" y="1486"/>
                  </a:lnTo>
                  <a:lnTo>
                    <a:pt x="5895" y="1169"/>
                  </a:lnTo>
                  <a:lnTo>
                    <a:pt x="5700" y="901"/>
                  </a:lnTo>
                  <a:lnTo>
                    <a:pt x="5505" y="658"/>
                  </a:lnTo>
                  <a:lnTo>
                    <a:pt x="5286" y="463"/>
                  </a:lnTo>
                  <a:lnTo>
                    <a:pt x="5042" y="292"/>
                  </a:lnTo>
                  <a:lnTo>
                    <a:pt x="4799" y="171"/>
                  </a:lnTo>
                  <a:lnTo>
                    <a:pt x="4555" y="73"/>
                  </a:lnTo>
                  <a:lnTo>
                    <a:pt x="4287" y="24"/>
                  </a:lnTo>
                  <a:lnTo>
                    <a:pt x="4019" y="0"/>
                  </a:lnTo>
                  <a:lnTo>
                    <a:pt x="4019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91" name="Google Shape;635;p43">
              <a:extLst>
                <a:ext uri="{FF2B5EF4-FFF2-40B4-BE49-F238E27FC236}">
                  <a16:creationId xmlns:a16="http://schemas.microsoft.com/office/drawing/2014/main" id="{FEC27ED7-102E-8542-AD04-FF73341139DB}"/>
                </a:ext>
              </a:extLst>
            </p:cNvPr>
            <p:cNvSpPr/>
            <p:nvPr/>
          </p:nvSpPr>
          <p:spPr>
            <a:xfrm>
              <a:off x="4792100" y="2332025"/>
              <a:ext cx="76725" cy="84050"/>
            </a:xfrm>
            <a:custGeom>
              <a:avLst/>
              <a:gdLst/>
              <a:ahLst/>
              <a:cxnLst/>
              <a:rect l="l" t="t" r="r" b="b"/>
              <a:pathLst>
                <a:path w="3069" h="3362" fill="none" extrusionOk="0">
                  <a:moveTo>
                    <a:pt x="0" y="1511"/>
                  </a:moveTo>
                  <a:lnTo>
                    <a:pt x="0" y="1511"/>
                  </a:lnTo>
                  <a:lnTo>
                    <a:pt x="24" y="1340"/>
                  </a:lnTo>
                  <a:lnTo>
                    <a:pt x="49" y="1170"/>
                  </a:lnTo>
                  <a:lnTo>
                    <a:pt x="73" y="1024"/>
                  </a:lnTo>
                  <a:lnTo>
                    <a:pt x="122" y="877"/>
                  </a:lnTo>
                  <a:lnTo>
                    <a:pt x="195" y="756"/>
                  </a:lnTo>
                  <a:lnTo>
                    <a:pt x="268" y="634"/>
                  </a:lnTo>
                  <a:lnTo>
                    <a:pt x="365" y="512"/>
                  </a:lnTo>
                  <a:lnTo>
                    <a:pt x="463" y="415"/>
                  </a:lnTo>
                  <a:lnTo>
                    <a:pt x="682" y="220"/>
                  </a:lnTo>
                  <a:lnTo>
                    <a:pt x="950" y="98"/>
                  </a:lnTo>
                  <a:lnTo>
                    <a:pt x="1218" y="25"/>
                  </a:lnTo>
                  <a:lnTo>
                    <a:pt x="1534" y="1"/>
                  </a:lnTo>
                  <a:lnTo>
                    <a:pt x="1534" y="1"/>
                  </a:lnTo>
                  <a:lnTo>
                    <a:pt x="1851" y="25"/>
                  </a:lnTo>
                  <a:lnTo>
                    <a:pt x="2119" y="98"/>
                  </a:lnTo>
                  <a:lnTo>
                    <a:pt x="2387" y="220"/>
                  </a:lnTo>
                  <a:lnTo>
                    <a:pt x="2606" y="415"/>
                  </a:lnTo>
                  <a:lnTo>
                    <a:pt x="2703" y="512"/>
                  </a:lnTo>
                  <a:lnTo>
                    <a:pt x="2801" y="634"/>
                  </a:lnTo>
                  <a:lnTo>
                    <a:pt x="2874" y="756"/>
                  </a:lnTo>
                  <a:lnTo>
                    <a:pt x="2947" y="877"/>
                  </a:lnTo>
                  <a:lnTo>
                    <a:pt x="2996" y="1024"/>
                  </a:lnTo>
                  <a:lnTo>
                    <a:pt x="3020" y="1170"/>
                  </a:lnTo>
                  <a:lnTo>
                    <a:pt x="3044" y="1340"/>
                  </a:lnTo>
                  <a:lnTo>
                    <a:pt x="3069" y="1511"/>
                  </a:lnTo>
                  <a:lnTo>
                    <a:pt x="3069" y="1511"/>
                  </a:lnTo>
                  <a:lnTo>
                    <a:pt x="3044" y="1681"/>
                  </a:lnTo>
                  <a:lnTo>
                    <a:pt x="3020" y="1852"/>
                  </a:lnTo>
                  <a:lnTo>
                    <a:pt x="2947" y="2193"/>
                  </a:lnTo>
                  <a:lnTo>
                    <a:pt x="2801" y="2509"/>
                  </a:lnTo>
                  <a:lnTo>
                    <a:pt x="2606" y="2777"/>
                  </a:lnTo>
                  <a:lnTo>
                    <a:pt x="2509" y="2899"/>
                  </a:lnTo>
                  <a:lnTo>
                    <a:pt x="2387" y="3021"/>
                  </a:lnTo>
                  <a:lnTo>
                    <a:pt x="2265" y="3118"/>
                  </a:lnTo>
                  <a:lnTo>
                    <a:pt x="2119" y="3191"/>
                  </a:lnTo>
                  <a:lnTo>
                    <a:pt x="1997" y="3264"/>
                  </a:lnTo>
                  <a:lnTo>
                    <a:pt x="1851" y="3313"/>
                  </a:lnTo>
                  <a:lnTo>
                    <a:pt x="1681" y="3337"/>
                  </a:lnTo>
                  <a:lnTo>
                    <a:pt x="1534" y="3362"/>
                  </a:lnTo>
                  <a:lnTo>
                    <a:pt x="1534" y="3362"/>
                  </a:lnTo>
                  <a:lnTo>
                    <a:pt x="1388" y="3337"/>
                  </a:lnTo>
                  <a:lnTo>
                    <a:pt x="1218" y="3313"/>
                  </a:lnTo>
                  <a:lnTo>
                    <a:pt x="1072" y="3264"/>
                  </a:lnTo>
                  <a:lnTo>
                    <a:pt x="950" y="3191"/>
                  </a:lnTo>
                  <a:lnTo>
                    <a:pt x="804" y="3118"/>
                  </a:lnTo>
                  <a:lnTo>
                    <a:pt x="682" y="3021"/>
                  </a:lnTo>
                  <a:lnTo>
                    <a:pt x="560" y="2899"/>
                  </a:lnTo>
                  <a:lnTo>
                    <a:pt x="463" y="2777"/>
                  </a:lnTo>
                  <a:lnTo>
                    <a:pt x="268" y="2509"/>
                  </a:lnTo>
                  <a:lnTo>
                    <a:pt x="122" y="2193"/>
                  </a:lnTo>
                  <a:lnTo>
                    <a:pt x="49" y="1852"/>
                  </a:lnTo>
                  <a:lnTo>
                    <a:pt x="24" y="1681"/>
                  </a:lnTo>
                  <a:lnTo>
                    <a:pt x="0" y="1511"/>
                  </a:lnTo>
                  <a:lnTo>
                    <a:pt x="0" y="151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92" name="Google Shape;636;p43">
            <a:extLst>
              <a:ext uri="{FF2B5EF4-FFF2-40B4-BE49-F238E27FC236}">
                <a16:creationId xmlns:a16="http://schemas.microsoft.com/office/drawing/2014/main" id="{95F40C7E-2647-2C48-9355-84953ACA0127}"/>
              </a:ext>
            </a:extLst>
          </p:cNvPr>
          <p:cNvGrpSpPr/>
          <p:nvPr/>
        </p:nvGrpSpPr>
        <p:grpSpPr>
          <a:xfrm>
            <a:off x="8501894" y="3494509"/>
            <a:ext cx="145343" cy="422729"/>
            <a:chOff x="4071800" y="2269925"/>
            <a:chExt cx="172925" cy="502950"/>
          </a:xfrm>
        </p:grpSpPr>
        <p:sp>
          <p:nvSpPr>
            <p:cNvPr id="593" name="Google Shape;637;p43">
              <a:extLst>
                <a:ext uri="{FF2B5EF4-FFF2-40B4-BE49-F238E27FC236}">
                  <a16:creationId xmlns:a16="http://schemas.microsoft.com/office/drawing/2014/main" id="{454CFD0A-87D1-A343-B7D9-8286D15C9F72}"/>
                </a:ext>
              </a:extLst>
            </p:cNvPr>
            <p:cNvSpPr/>
            <p:nvPr/>
          </p:nvSpPr>
          <p:spPr>
            <a:xfrm>
              <a:off x="4118075" y="2269925"/>
              <a:ext cx="80375" cy="91350"/>
            </a:xfrm>
            <a:custGeom>
              <a:avLst/>
              <a:gdLst/>
              <a:ahLst/>
              <a:cxnLst/>
              <a:rect l="l" t="t" r="r" b="b"/>
              <a:pathLst>
                <a:path w="3215" h="3654" fill="none" extrusionOk="0">
                  <a:moveTo>
                    <a:pt x="0" y="1657"/>
                  </a:moveTo>
                  <a:lnTo>
                    <a:pt x="0" y="1657"/>
                  </a:lnTo>
                  <a:lnTo>
                    <a:pt x="0" y="1462"/>
                  </a:lnTo>
                  <a:lnTo>
                    <a:pt x="24" y="1291"/>
                  </a:lnTo>
                  <a:lnTo>
                    <a:pt x="73" y="1121"/>
                  </a:lnTo>
                  <a:lnTo>
                    <a:pt x="122" y="975"/>
                  </a:lnTo>
                  <a:lnTo>
                    <a:pt x="195" y="829"/>
                  </a:lnTo>
                  <a:lnTo>
                    <a:pt x="268" y="682"/>
                  </a:lnTo>
                  <a:lnTo>
                    <a:pt x="365" y="561"/>
                  </a:lnTo>
                  <a:lnTo>
                    <a:pt x="463" y="439"/>
                  </a:lnTo>
                  <a:lnTo>
                    <a:pt x="585" y="341"/>
                  </a:lnTo>
                  <a:lnTo>
                    <a:pt x="706" y="244"/>
                  </a:lnTo>
                  <a:lnTo>
                    <a:pt x="853" y="171"/>
                  </a:lnTo>
                  <a:lnTo>
                    <a:pt x="974" y="122"/>
                  </a:lnTo>
                  <a:lnTo>
                    <a:pt x="1120" y="74"/>
                  </a:lnTo>
                  <a:lnTo>
                    <a:pt x="1291" y="25"/>
                  </a:lnTo>
                  <a:lnTo>
                    <a:pt x="1437" y="0"/>
                  </a:lnTo>
                  <a:lnTo>
                    <a:pt x="1608" y="0"/>
                  </a:lnTo>
                  <a:lnTo>
                    <a:pt x="1608" y="0"/>
                  </a:lnTo>
                  <a:lnTo>
                    <a:pt x="1778" y="0"/>
                  </a:lnTo>
                  <a:lnTo>
                    <a:pt x="1924" y="25"/>
                  </a:lnTo>
                  <a:lnTo>
                    <a:pt x="2095" y="74"/>
                  </a:lnTo>
                  <a:lnTo>
                    <a:pt x="2241" y="122"/>
                  </a:lnTo>
                  <a:lnTo>
                    <a:pt x="2363" y="171"/>
                  </a:lnTo>
                  <a:lnTo>
                    <a:pt x="2509" y="244"/>
                  </a:lnTo>
                  <a:lnTo>
                    <a:pt x="2630" y="341"/>
                  </a:lnTo>
                  <a:lnTo>
                    <a:pt x="2752" y="439"/>
                  </a:lnTo>
                  <a:lnTo>
                    <a:pt x="2850" y="561"/>
                  </a:lnTo>
                  <a:lnTo>
                    <a:pt x="2947" y="682"/>
                  </a:lnTo>
                  <a:lnTo>
                    <a:pt x="3020" y="829"/>
                  </a:lnTo>
                  <a:lnTo>
                    <a:pt x="3093" y="975"/>
                  </a:lnTo>
                  <a:lnTo>
                    <a:pt x="3142" y="1121"/>
                  </a:lnTo>
                  <a:lnTo>
                    <a:pt x="3191" y="1291"/>
                  </a:lnTo>
                  <a:lnTo>
                    <a:pt x="3215" y="1462"/>
                  </a:lnTo>
                  <a:lnTo>
                    <a:pt x="3215" y="1657"/>
                  </a:lnTo>
                  <a:lnTo>
                    <a:pt x="3215" y="1657"/>
                  </a:lnTo>
                  <a:lnTo>
                    <a:pt x="3215" y="1827"/>
                  </a:lnTo>
                  <a:lnTo>
                    <a:pt x="3191" y="2022"/>
                  </a:lnTo>
                  <a:lnTo>
                    <a:pt x="3142" y="2217"/>
                  </a:lnTo>
                  <a:lnTo>
                    <a:pt x="3093" y="2387"/>
                  </a:lnTo>
                  <a:lnTo>
                    <a:pt x="3020" y="2558"/>
                  </a:lnTo>
                  <a:lnTo>
                    <a:pt x="2947" y="2728"/>
                  </a:lnTo>
                  <a:lnTo>
                    <a:pt x="2850" y="2874"/>
                  </a:lnTo>
                  <a:lnTo>
                    <a:pt x="2752" y="3020"/>
                  </a:lnTo>
                  <a:lnTo>
                    <a:pt x="2630" y="3167"/>
                  </a:lnTo>
                  <a:lnTo>
                    <a:pt x="2509" y="3288"/>
                  </a:lnTo>
                  <a:lnTo>
                    <a:pt x="2363" y="3386"/>
                  </a:lnTo>
                  <a:lnTo>
                    <a:pt x="2241" y="3483"/>
                  </a:lnTo>
                  <a:lnTo>
                    <a:pt x="2095" y="3556"/>
                  </a:lnTo>
                  <a:lnTo>
                    <a:pt x="1924" y="3605"/>
                  </a:lnTo>
                  <a:lnTo>
                    <a:pt x="1778" y="3629"/>
                  </a:lnTo>
                  <a:lnTo>
                    <a:pt x="1608" y="3654"/>
                  </a:lnTo>
                  <a:lnTo>
                    <a:pt x="1608" y="3654"/>
                  </a:lnTo>
                  <a:lnTo>
                    <a:pt x="1437" y="3629"/>
                  </a:lnTo>
                  <a:lnTo>
                    <a:pt x="1291" y="3605"/>
                  </a:lnTo>
                  <a:lnTo>
                    <a:pt x="1120" y="3556"/>
                  </a:lnTo>
                  <a:lnTo>
                    <a:pt x="974" y="3483"/>
                  </a:lnTo>
                  <a:lnTo>
                    <a:pt x="853" y="3386"/>
                  </a:lnTo>
                  <a:lnTo>
                    <a:pt x="706" y="3288"/>
                  </a:lnTo>
                  <a:lnTo>
                    <a:pt x="585" y="3167"/>
                  </a:lnTo>
                  <a:lnTo>
                    <a:pt x="463" y="3020"/>
                  </a:lnTo>
                  <a:lnTo>
                    <a:pt x="365" y="2874"/>
                  </a:lnTo>
                  <a:lnTo>
                    <a:pt x="268" y="2728"/>
                  </a:lnTo>
                  <a:lnTo>
                    <a:pt x="195" y="2558"/>
                  </a:lnTo>
                  <a:lnTo>
                    <a:pt x="122" y="2387"/>
                  </a:lnTo>
                  <a:lnTo>
                    <a:pt x="73" y="2217"/>
                  </a:lnTo>
                  <a:lnTo>
                    <a:pt x="24" y="2022"/>
                  </a:lnTo>
                  <a:lnTo>
                    <a:pt x="0" y="1827"/>
                  </a:lnTo>
                  <a:lnTo>
                    <a:pt x="0" y="1657"/>
                  </a:lnTo>
                  <a:lnTo>
                    <a:pt x="0" y="165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94" name="Google Shape;638;p43">
              <a:extLst>
                <a:ext uri="{FF2B5EF4-FFF2-40B4-BE49-F238E27FC236}">
                  <a16:creationId xmlns:a16="http://schemas.microsoft.com/office/drawing/2014/main" id="{3B5DB55E-238A-7D44-9127-073A293C5ADF}"/>
                </a:ext>
              </a:extLst>
            </p:cNvPr>
            <p:cNvSpPr/>
            <p:nvPr/>
          </p:nvSpPr>
          <p:spPr>
            <a:xfrm>
              <a:off x="4071800" y="2372825"/>
              <a:ext cx="172925" cy="400050"/>
            </a:xfrm>
            <a:custGeom>
              <a:avLst/>
              <a:gdLst/>
              <a:ahLst/>
              <a:cxnLst/>
              <a:rect l="l" t="t" r="r" b="b"/>
              <a:pathLst>
                <a:path w="6917" h="16002" fill="none" extrusionOk="0">
                  <a:moveTo>
                    <a:pt x="4189" y="0"/>
                  </a:moveTo>
                  <a:lnTo>
                    <a:pt x="4189" y="0"/>
                  </a:lnTo>
                  <a:lnTo>
                    <a:pt x="4019" y="98"/>
                  </a:lnTo>
                  <a:lnTo>
                    <a:pt x="3848" y="147"/>
                  </a:lnTo>
                  <a:lnTo>
                    <a:pt x="3653" y="195"/>
                  </a:lnTo>
                  <a:lnTo>
                    <a:pt x="3459" y="220"/>
                  </a:lnTo>
                  <a:lnTo>
                    <a:pt x="3459" y="220"/>
                  </a:lnTo>
                  <a:lnTo>
                    <a:pt x="3264" y="195"/>
                  </a:lnTo>
                  <a:lnTo>
                    <a:pt x="3069" y="147"/>
                  </a:lnTo>
                  <a:lnTo>
                    <a:pt x="2898" y="98"/>
                  </a:lnTo>
                  <a:lnTo>
                    <a:pt x="2728" y="0"/>
                  </a:lnTo>
                  <a:lnTo>
                    <a:pt x="2728" y="0"/>
                  </a:lnTo>
                  <a:lnTo>
                    <a:pt x="2533" y="49"/>
                  </a:lnTo>
                  <a:lnTo>
                    <a:pt x="2338" y="122"/>
                  </a:lnTo>
                  <a:lnTo>
                    <a:pt x="2168" y="195"/>
                  </a:lnTo>
                  <a:lnTo>
                    <a:pt x="2022" y="293"/>
                  </a:lnTo>
                  <a:lnTo>
                    <a:pt x="1705" y="488"/>
                  </a:lnTo>
                  <a:lnTo>
                    <a:pt x="1437" y="755"/>
                  </a:lnTo>
                  <a:lnTo>
                    <a:pt x="1169" y="1072"/>
                  </a:lnTo>
                  <a:lnTo>
                    <a:pt x="950" y="1413"/>
                  </a:lnTo>
                  <a:lnTo>
                    <a:pt x="755" y="1803"/>
                  </a:lnTo>
                  <a:lnTo>
                    <a:pt x="585" y="2217"/>
                  </a:lnTo>
                  <a:lnTo>
                    <a:pt x="439" y="2704"/>
                  </a:lnTo>
                  <a:lnTo>
                    <a:pt x="317" y="3191"/>
                  </a:lnTo>
                  <a:lnTo>
                    <a:pt x="219" y="3727"/>
                  </a:lnTo>
                  <a:lnTo>
                    <a:pt x="146" y="4311"/>
                  </a:lnTo>
                  <a:lnTo>
                    <a:pt x="73" y="4896"/>
                  </a:lnTo>
                  <a:lnTo>
                    <a:pt x="24" y="5529"/>
                  </a:lnTo>
                  <a:lnTo>
                    <a:pt x="0" y="6187"/>
                  </a:lnTo>
                  <a:lnTo>
                    <a:pt x="0" y="6869"/>
                  </a:lnTo>
                  <a:lnTo>
                    <a:pt x="0" y="6869"/>
                  </a:lnTo>
                  <a:lnTo>
                    <a:pt x="24" y="7015"/>
                  </a:lnTo>
                  <a:lnTo>
                    <a:pt x="49" y="7161"/>
                  </a:lnTo>
                  <a:lnTo>
                    <a:pt x="98" y="7307"/>
                  </a:lnTo>
                  <a:lnTo>
                    <a:pt x="171" y="7404"/>
                  </a:lnTo>
                  <a:lnTo>
                    <a:pt x="244" y="7502"/>
                  </a:lnTo>
                  <a:lnTo>
                    <a:pt x="317" y="7575"/>
                  </a:lnTo>
                  <a:lnTo>
                    <a:pt x="414" y="7624"/>
                  </a:lnTo>
                  <a:lnTo>
                    <a:pt x="487" y="7624"/>
                  </a:lnTo>
                  <a:lnTo>
                    <a:pt x="487" y="7624"/>
                  </a:lnTo>
                  <a:lnTo>
                    <a:pt x="633" y="7624"/>
                  </a:lnTo>
                  <a:lnTo>
                    <a:pt x="731" y="7575"/>
                  </a:lnTo>
                  <a:lnTo>
                    <a:pt x="804" y="7502"/>
                  </a:lnTo>
                  <a:lnTo>
                    <a:pt x="877" y="7404"/>
                  </a:lnTo>
                  <a:lnTo>
                    <a:pt x="926" y="7307"/>
                  </a:lnTo>
                  <a:lnTo>
                    <a:pt x="950" y="7161"/>
                  </a:lnTo>
                  <a:lnTo>
                    <a:pt x="974" y="6869"/>
                  </a:lnTo>
                  <a:lnTo>
                    <a:pt x="974" y="6869"/>
                  </a:lnTo>
                  <a:lnTo>
                    <a:pt x="999" y="6503"/>
                  </a:lnTo>
                  <a:lnTo>
                    <a:pt x="1023" y="6089"/>
                  </a:lnTo>
                  <a:lnTo>
                    <a:pt x="1145" y="5091"/>
                  </a:lnTo>
                  <a:lnTo>
                    <a:pt x="1291" y="4092"/>
                  </a:lnTo>
                  <a:lnTo>
                    <a:pt x="1364" y="3654"/>
                  </a:lnTo>
                  <a:lnTo>
                    <a:pt x="1461" y="3288"/>
                  </a:lnTo>
                  <a:lnTo>
                    <a:pt x="1461" y="3288"/>
                  </a:lnTo>
                  <a:lnTo>
                    <a:pt x="1413" y="3094"/>
                  </a:lnTo>
                  <a:lnTo>
                    <a:pt x="1388" y="2899"/>
                  </a:lnTo>
                  <a:lnTo>
                    <a:pt x="1388" y="2704"/>
                  </a:lnTo>
                  <a:lnTo>
                    <a:pt x="1413" y="2533"/>
                  </a:lnTo>
                  <a:lnTo>
                    <a:pt x="1437" y="2387"/>
                  </a:lnTo>
                  <a:lnTo>
                    <a:pt x="1510" y="2241"/>
                  </a:lnTo>
                  <a:lnTo>
                    <a:pt x="1583" y="2119"/>
                  </a:lnTo>
                  <a:lnTo>
                    <a:pt x="1656" y="2046"/>
                  </a:lnTo>
                  <a:lnTo>
                    <a:pt x="1656" y="2046"/>
                  </a:lnTo>
                  <a:lnTo>
                    <a:pt x="1583" y="2144"/>
                  </a:lnTo>
                  <a:lnTo>
                    <a:pt x="1534" y="2290"/>
                  </a:lnTo>
                  <a:lnTo>
                    <a:pt x="1486" y="2485"/>
                  </a:lnTo>
                  <a:lnTo>
                    <a:pt x="1486" y="2680"/>
                  </a:lnTo>
                  <a:lnTo>
                    <a:pt x="1510" y="2874"/>
                  </a:lnTo>
                  <a:lnTo>
                    <a:pt x="1559" y="3069"/>
                  </a:lnTo>
                  <a:lnTo>
                    <a:pt x="1608" y="3167"/>
                  </a:lnTo>
                  <a:lnTo>
                    <a:pt x="1681" y="3264"/>
                  </a:lnTo>
                  <a:lnTo>
                    <a:pt x="1754" y="3337"/>
                  </a:lnTo>
                  <a:lnTo>
                    <a:pt x="1851" y="3410"/>
                  </a:lnTo>
                  <a:lnTo>
                    <a:pt x="1851" y="3410"/>
                  </a:lnTo>
                  <a:lnTo>
                    <a:pt x="1900" y="3775"/>
                  </a:lnTo>
                  <a:lnTo>
                    <a:pt x="1924" y="3970"/>
                  </a:lnTo>
                  <a:lnTo>
                    <a:pt x="1949" y="4190"/>
                  </a:lnTo>
                  <a:lnTo>
                    <a:pt x="1924" y="4433"/>
                  </a:lnTo>
                  <a:lnTo>
                    <a:pt x="1900" y="4725"/>
                  </a:lnTo>
                  <a:lnTo>
                    <a:pt x="1827" y="5018"/>
                  </a:lnTo>
                  <a:lnTo>
                    <a:pt x="1705" y="5383"/>
                  </a:lnTo>
                  <a:lnTo>
                    <a:pt x="1705" y="5383"/>
                  </a:lnTo>
                  <a:lnTo>
                    <a:pt x="1510" y="5894"/>
                  </a:lnTo>
                  <a:lnTo>
                    <a:pt x="1364" y="6381"/>
                  </a:lnTo>
                  <a:lnTo>
                    <a:pt x="1267" y="6820"/>
                  </a:lnTo>
                  <a:lnTo>
                    <a:pt x="1218" y="7210"/>
                  </a:lnTo>
                  <a:lnTo>
                    <a:pt x="1169" y="7599"/>
                  </a:lnTo>
                  <a:lnTo>
                    <a:pt x="1169" y="7989"/>
                  </a:lnTo>
                  <a:lnTo>
                    <a:pt x="1194" y="8793"/>
                  </a:lnTo>
                  <a:lnTo>
                    <a:pt x="1194" y="8793"/>
                  </a:lnTo>
                  <a:lnTo>
                    <a:pt x="1242" y="9962"/>
                  </a:lnTo>
                  <a:lnTo>
                    <a:pt x="1291" y="11131"/>
                  </a:lnTo>
                  <a:lnTo>
                    <a:pt x="1315" y="13201"/>
                  </a:lnTo>
                  <a:lnTo>
                    <a:pt x="1340" y="14686"/>
                  </a:lnTo>
                  <a:lnTo>
                    <a:pt x="1340" y="15271"/>
                  </a:lnTo>
                  <a:lnTo>
                    <a:pt x="1340" y="15271"/>
                  </a:lnTo>
                  <a:lnTo>
                    <a:pt x="1364" y="15490"/>
                  </a:lnTo>
                  <a:lnTo>
                    <a:pt x="1413" y="15661"/>
                  </a:lnTo>
                  <a:lnTo>
                    <a:pt x="1486" y="15782"/>
                  </a:lnTo>
                  <a:lnTo>
                    <a:pt x="1583" y="15880"/>
                  </a:lnTo>
                  <a:lnTo>
                    <a:pt x="1656" y="15953"/>
                  </a:lnTo>
                  <a:lnTo>
                    <a:pt x="1729" y="15977"/>
                  </a:lnTo>
                  <a:lnTo>
                    <a:pt x="1827" y="16002"/>
                  </a:lnTo>
                  <a:lnTo>
                    <a:pt x="1827" y="16002"/>
                  </a:lnTo>
                  <a:lnTo>
                    <a:pt x="1949" y="16002"/>
                  </a:lnTo>
                  <a:lnTo>
                    <a:pt x="2070" y="15953"/>
                  </a:lnTo>
                  <a:lnTo>
                    <a:pt x="2168" y="15904"/>
                  </a:lnTo>
                  <a:lnTo>
                    <a:pt x="2241" y="15831"/>
                  </a:lnTo>
                  <a:lnTo>
                    <a:pt x="2314" y="15758"/>
                  </a:lnTo>
                  <a:lnTo>
                    <a:pt x="2387" y="15636"/>
                  </a:lnTo>
                  <a:lnTo>
                    <a:pt x="2411" y="15490"/>
                  </a:lnTo>
                  <a:lnTo>
                    <a:pt x="2460" y="15344"/>
                  </a:lnTo>
                  <a:lnTo>
                    <a:pt x="3142" y="8525"/>
                  </a:lnTo>
                  <a:lnTo>
                    <a:pt x="3142" y="8525"/>
                  </a:lnTo>
                  <a:lnTo>
                    <a:pt x="3142" y="8427"/>
                  </a:lnTo>
                  <a:lnTo>
                    <a:pt x="3191" y="8257"/>
                  </a:lnTo>
                  <a:lnTo>
                    <a:pt x="3239" y="8159"/>
                  </a:lnTo>
                  <a:lnTo>
                    <a:pt x="3288" y="8062"/>
                  </a:lnTo>
                  <a:lnTo>
                    <a:pt x="3361" y="7989"/>
                  </a:lnTo>
                  <a:lnTo>
                    <a:pt x="3459" y="7965"/>
                  </a:lnTo>
                  <a:lnTo>
                    <a:pt x="3459" y="7965"/>
                  </a:lnTo>
                  <a:lnTo>
                    <a:pt x="3556" y="7989"/>
                  </a:lnTo>
                  <a:lnTo>
                    <a:pt x="3629" y="8062"/>
                  </a:lnTo>
                  <a:lnTo>
                    <a:pt x="3678" y="8159"/>
                  </a:lnTo>
                  <a:lnTo>
                    <a:pt x="3726" y="8257"/>
                  </a:lnTo>
                  <a:lnTo>
                    <a:pt x="3775" y="8427"/>
                  </a:lnTo>
                  <a:lnTo>
                    <a:pt x="3775" y="8525"/>
                  </a:lnTo>
                  <a:lnTo>
                    <a:pt x="4457" y="15344"/>
                  </a:lnTo>
                  <a:lnTo>
                    <a:pt x="4457" y="15344"/>
                  </a:lnTo>
                  <a:lnTo>
                    <a:pt x="4506" y="15490"/>
                  </a:lnTo>
                  <a:lnTo>
                    <a:pt x="4530" y="15636"/>
                  </a:lnTo>
                  <a:lnTo>
                    <a:pt x="4603" y="15758"/>
                  </a:lnTo>
                  <a:lnTo>
                    <a:pt x="4676" y="15831"/>
                  </a:lnTo>
                  <a:lnTo>
                    <a:pt x="4749" y="15904"/>
                  </a:lnTo>
                  <a:lnTo>
                    <a:pt x="4847" y="15953"/>
                  </a:lnTo>
                  <a:lnTo>
                    <a:pt x="4969" y="16002"/>
                  </a:lnTo>
                  <a:lnTo>
                    <a:pt x="5090" y="16002"/>
                  </a:lnTo>
                  <a:lnTo>
                    <a:pt x="5090" y="16002"/>
                  </a:lnTo>
                  <a:lnTo>
                    <a:pt x="5188" y="15977"/>
                  </a:lnTo>
                  <a:lnTo>
                    <a:pt x="5261" y="15953"/>
                  </a:lnTo>
                  <a:lnTo>
                    <a:pt x="5334" y="15880"/>
                  </a:lnTo>
                  <a:lnTo>
                    <a:pt x="5431" y="15782"/>
                  </a:lnTo>
                  <a:lnTo>
                    <a:pt x="5504" y="15661"/>
                  </a:lnTo>
                  <a:lnTo>
                    <a:pt x="5553" y="15490"/>
                  </a:lnTo>
                  <a:lnTo>
                    <a:pt x="5577" y="15271"/>
                  </a:lnTo>
                  <a:lnTo>
                    <a:pt x="5577" y="15271"/>
                  </a:lnTo>
                  <a:lnTo>
                    <a:pt x="5577" y="14686"/>
                  </a:lnTo>
                  <a:lnTo>
                    <a:pt x="5602" y="13201"/>
                  </a:lnTo>
                  <a:lnTo>
                    <a:pt x="5626" y="11131"/>
                  </a:lnTo>
                  <a:lnTo>
                    <a:pt x="5675" y="9962"/>
                  </a:lnTo>
                  <a:lnTo>
                    <a:pt x="5724" y="8793"/>
                  </a:lnTo>
                  <a:lnTo>
                    <a:pt x="5724" y="8793"/>
                  </a:lnTo>
                  <a:lnTo>
                    <a:pt x="5748" y="7989"/>
                  </a:lnTo>
                  <a:lnTo>
                    <a:pt x="5748" y="7599"/>
                  </a:lnTo>
                  <a:lnTo>
                    <a:pt x="5699" y="7210"/>
                  </a:lnTo>
                  <a:lnTo>
                    <a:pt x="5650" y="6820"/>
                  </a:lnTo>
                  <a:lnTo>
                    <a:pt x="5553" y="6381"/>
                  </a:lnTo>
                  <a:lnTo>
                    <a:pt x="5407" y="5894"/>
                  </a:lnTo>
                  <a:lnTo>
                    <a:pt x="5212" y="5383"/>
                  </a:lnTo>
                  <a:lnTo>
                    <a:pt x="5212" y="5383"/>
                  </a:lnTo>
                  <a:lnTo>
                    <a:pt x="5090" y="5018"/>
                  </a:lnTo>
                  <a:lnTo>
                    <a:pt x="5017" y="4725"/>
                  </a:lnTo>
                  <a:lnTo>
                    <a:pt x="4993" y="4433"/>
                  </a:lnTo>
                  <a:lnTo>
                    <a:pt x="4969" y="4190"/>
                  </a:lnTo>
                  <a:lnTo>
                    <a:pt x="4993" y="3970"/>
                  </a:lnTo>
                  <a:lnTo>
                    <a:pt x="5017" y="3775"/>
                  </a:lnTo>
                  <a:lnTo>
                    <a:pt x="5066" y="3410"/>
                  </a:lnTo>
                  <a:lnTo>
                    <a:pt x="5066" y="3410"/>
                  </a:lnTo>
                  <a:lnTo>
                    <a:pt x="5163" y="3337"/>
                  </a:lnTo>
                  <a:lnTo>
                    <a:pt x="5236" y="3264"/>
                  </a:lnTo>
                  <a:lnTo>
                    <a:pt x="5310" y="3167"/>
                  </a:lnTo>
                  <a:lnTo>
                    <a:pt x="5358" y="3069"/>
                  </a:lnTo>
                  <a:lnTo>
                    <a:pt x="5407" y="2874"/>
                  </a:lnTo>
                  <a:lnTo>
                    <a:pt x="5431" y="2680"/>
                  </a:lnTo>
                  <a:lnTo>
                    <a:pt x="5431" y="2485"/>
                  </a:lnTo>
                  <a:lnTo>
                    <a:pt x="5383" y="2290"/>
                  </a:lnTo>
                  <a:lnTo>
                    <a:pt x="5334" y="2144"/>
                  </a:lnTo>
                  <a:lnTo>
                    <a:pt x="5261" y="2046"/>
                  </a:lnTo>
                  <a:lnTo>
                    <a:pt x="5261" y="2046"/>
                  </a:lnTo>
                  <a:lnTo>
                    <a:pt x="5334" y="2119"/>
                  </a:lnTo>
                  <a:lnTo>
                    <a:pt x="5407" y="2241"/>
                  </a:lnTo>
                  <a:lnTo>
                    <a:pt x="5480" y="2387"/>
                  </a:lnTo>
                  <a:lnTo>
                    <a:pt x="5504" y="2533"/>
                  </a:lnTo>
                  <a:lnTo>
                    <a:pt x="5529" y="2704"/>
                  </a:lnTo>
                  <a:lnTo>
                    <a:pt x="5529" y="2899"/>
                  </a:lnTo>
                  <a:lnTo>
                    <a:pt x="5504" y="3094"/>
                  </a:lnTo>
                  <a:lnTo>
                    <a:pt x="5456" y="3288"/>
                  </a:lnTo>
                  <a:lnTo>
                    <a:pt x="5456" y="3288"/>
                  </a:lnTo>
                  <a:lnTo>
                    <a:pt x="5553" y="3654"/>
                  </a:lnTo>
                  <a:lnTo>
                    <a:pt x="5626" y="4092"/>
                  </a:lnTo>
                  <a:lnTo>
                    <a:pt x="5772" y="5091"/>
                  </a:lnTo>
                  <a:lnTo>
                    <a:pt x="5894" y="6089"/>
                  </a:lnTo>
                  <a:lnTo>
                    <a:pt x="5918" y="6503"/>
                  </a:lnTo>
                  <a:lnTo>
                    <a:pt x="5943" y="6869"/>
                  </a:lnTo>
                  <a:lnTo>
                    <a:pt x="5943" y="6869"/>
                  </a:lnTo>
                  <a:lnTo>
                    <a:pt x="5967" y="7161"/>
                  </a:lnTo>
                  <a:lnTo>
                    <a:pt x="5991" y="7307"/>
                  </a:lnTo>
                  <a:lnTo>
                    <a:pt x="6040" y="7404"/>
                  </a:lnTo>
                  <a:lnTo>
                    <a:pt x="6113" y="7502"/>
                  </a:lnTo>
                  <a:lnTo>
                    <a:pt x="6186" y="7575"/>
                  </a:lnTo>
                  <a:lnTo>
                    <a:pt x="6284" y="7624"/>
                  </a:lnTo>
                  <a:lnTo>
                    <a:pt x="6430" y="7624"/>
                  </a:lnTo>
                  <a:lnTo>
                    <a:pt x="6430" y="7624"/>
                  </a:lnTo>
                  <a:lnTo>
                    <a:pt x="6503" y="7624"/>
                  </a:lnTo>
                  <a:lnTo>
                    <a:pt x="6600" y="7575"/>
                  </a:lnTo>
                  <a:lnTo>
                    <a:pt x="6673" y="7502"/>
                  </a:lnTo>
                  <a:lnTo>
                    <a:pt x="6746" y="7404"/>
                  </a:lnTo>
                  <a:lnTo>
                    <a:pt x="6820" y="7307"/>
                  </a:lnTo>
                  <a:lnTo>
                    <a:pt x="6868" y="7161"/>
                  </a:lnTo>
                  <a:lnTo>
                    <a:pt x="6893" y="7015"/>
                  </a:lnTo>
                  <a:lnTo>
                    <a:pt x="6917" y="6869"/>
                  </a:lnTo>
                  <a:lnTo>
                    <a:pt x="6917" y="6869"/>
                  </a:lnTo>
                  <a:lnTo>
                    <a:pt x="6917" y="6187"/>
                  </a:lnTo>
                  <a:lnTo>
                    <a:pt x="6893" y="5529"/>
                  </a:lnTo>
                  <a:lnTo>
                    <a:pt x="6844" y="4896"/>
                  </a:lnTo>
                  <a:lnTo>
                    <a:pt x="6771" y="4311"/>
                  </a:lnTo>
                  <a:lnTo>
                    <a:pt x="6698" y="3727"/>
                  </a:lnTo>
                  <a:lnTo>
                    <a:pt x="6600" y="3191"/>
                  </a:lnTo>
                  <a:lnTo>
                    <a:pt x="6479" y="2704"/>
                  </a:lnTo>
                  <a:lnTo>
                    <a:pt x="6332" y="2217"/>
                  </a:lnTo>
                  <a:lnTo>
                    <a:pt x="6162" y="1803"/>
                  </a:lnTo>
                  <a:lnTo>
                    <a:pt x="5967" y="1413"/>
                  </a:lnTo>
                  <a:lnTo>
                    <a:pt x="5748" y="1072"/>
                  </a:lnTo>
                  <a:lnTo>
                    <a:pt x="5480" y="755"/>
                  </a:lnTo>
                  <a:lnTo>
                    <a:pt x="5212" y="488"/>
                  </a:lnTo>
                  <a:lnTo>
                    <a:pt x="4895" y="293"/>
                  </a:lnTo>
                  <a:lnTo>
                    <a:pt x="4749" y="195"/>
                  </a:lnTo>
                  <a:lnTo>
                    <a:pt x="4579" y="122"/>
                  </a:lnTo>
                  <a:lnTo>
                    <a:pt x="4384" y="49"/>
                  </a:lnTo>
                  <a:lnTo>
                    <a:pt x="4189" y="0"/>
                  </a:lnTo>
                  <a:lnTo>
                    <a:pt x="4189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595" name="Google Shape;639;p43">
            <a:extLst>
              <a:ext uri="{FF2B5EF4-FFF2-40B4-BE49-F238E27FC236}">
                <a16:creationId xmlns:a16="http://schemas.microsoft.com/office/drawing/2014/main" id="{E7904028-700F-3E49-BFAD-9A48A2E4EB25}"/>
              </a:ext>
            </a:extLst>
          </p:cNvPr>
          <p:cNvSpPr/>
          <p:nvPr/>
        </p:nvSpPr>
        <p:spPr>
          <a:xfrm>
            <a:off x="9544515" y="3539109"/>
            <a:ext cx="320378" cy="337776"/>
          </a:xfrm>
          <a:custGeom>
            <a:avLst/>
            <a:gdLst/>
            <a:ahLst/>
            <a:cxnLst/>
            <a:rect l="l" t="t" r="r" b="b"/>
            <a:pathLst>
              <a:path w="15247" h="16075" fill="none" extrusionOk="0">
                <a:moveTo>
                  <a:pt x="9401" y="10717"/>
                </a:moveTo>
                <a:lnTo>
                  <a:pt x="9401" y="10717"/>
                </a:lnTo>
                <a:lnTo>
                  <a:pt x="9085" y="10692"/>
                </a:lnTo>
                <a:lnTo>
                  <a:pt x="9085" y="9596"/>
                </a:lnTo>
                <a:lnTo>
                  <a:pt x="9085" y="9596"/>
                </a:lnTo>
                <a:lnTo>
                  <a:pt x="9401" y="9377"/>
                </a:lnTo>
                <a:lnTo>
                  <a:pt x="9718" y="9133"/>
                </a:lnTo>
                <a:lnTo>
                  <a:pt x="10010" y="8866"/>
                </a:lnTo>
                <a:lnTo>
                  <a:pt x="10302" y="8573"/>
                </a:lnTo>
                <a:lnTo>
                  <a:pt x="10546" y="8232"/>
                </a:lnTo>
                <a:lnTo>
                  <a:pt x="10765" y="7867"/>
                </a:lnTo>
                <a:lnTo>
                  <a:pt x="10984" y="7502"/>
                </a:lnTo>
                <a:lnTo>
                  <a:pt x="11155" y="7088"/>
                </a:lnTo>
                <a:lnTo>
                  <a:pt x="11155" y="7088"/>
                </a:lnTo>
                <a:lnTo>
                  <a:pt x="11228" y="7112"/>
                </a:lnTo>
                <a:lnTo>
                  <a:pt x="11228" y="7112"/>
                </a:lnTo>
                <a:lnTo>
                  <a:pt x="11374" y="7112"/>
                </a:lnTo>
                <a:lnTo>
                  <a:pt x="11496" y="7039"/>
                </a:lnTo>
                <a:lnTo>
                  <a:pt x="11617" y="6942"/>
                </a:lnTo>
                <a:lnTo>
                  <a:pt x="11715" y="6771"/>
                </a:lnTo>
                <a:lnTo>
                  <a:pt x="11812" y="6601"/>
                </a:lnTo>
                <a:lnTo>
                  <a:pt x="11910" y="6381"/>
                </a:lnTo>
                <a:lnTo>
                  <a:pt x="11958" y="6138"/>
                </a:lnTo>
                <a:lnTo>
                  <a:pt x="12007" y="5870"/>
                </a:lnTo>
                <a:lnTo>
                  <a:pt x="12007" y="5870"/>
                </a:lnTo>
                <a:lnTo>
                  <a:pt x="12031" y="5626"/>
                </a:lnTo>
                <a:lnTo>
                  <a:pt x="12007" y="5383"/>
                </a:lnTo>
                <a:lnTo>
                  <a:pt x="11983" y="5188"/>
                </a:lnTo>
                <a:lnTo>
                  <a:pt x="11934" y="4993"/>
                </a:lnTo>
                <a:lnTo>
                  <a:pt x="11885" y="4823"/>
                </a:lnTo>
                <a:lnTo>
                  <a:pt x="11812" y="4677"/>
                </a:lnTo>
                <a:lnTo>
                  <a:pt x="11715" y="4579"/>
                </a:lnTo>
                <a:lnTo>
                  <a:pt x="11593" y="4506"/>
                </a:lnTo>
                <a:lnTo>
                  <a:pt x="11593" y="4506"/>
                </a:lnTo>
                <a:lnTo>
                  <a:pt x="11666" y="4141"/>
                </a:lnTo>
                <a:lnTo>
                  <a:pt x="11690" y="3800"/>
                </a:lnTo>
                <a:lnTo>
                  <a:pt x="11690" y="3483"/>
                </a:lnTo>
                <a:lnTo>
                  <a:pt x="11690" y="3191"/>
                </a:lnTo>
                <a:lnTo>
                  <a:pt x="11666" y="2899"/>
                </a:lnTo>
                <a:lnTo>
                  <a:pt x="11617" y="2631"/>
                </a:lnTo>
                <a:lnTo>
                  <a:pt x="11544" y="2387"/>
                </a:lnTo>
                <a:lnTo>
                  <a:pt x="11471" y="2144"/>
                </a:lnTo>
                <a:lnTo>
                  <a:pt x="11374" y="1924"/>
                </a:lnTo>
                <a:lnTo>
                  <a:pt x="11276" y="1705"/>
                </a:lnTo>
                <a:lnTo>
                  <a:pt x="11155" y="1510"/>
                </a:lnTo>
                <a:lnTo>
                  <a:pt x="11009" y="1340"/>
                </a:lnTo>
                <a:lnTo>
                  <a:pt x="10862" y="1169"/>
                </a:lnTo>
                <a:lnTo>
                  <a:pt x="10716" y="1023"/>
                </a:lnTo>
                <a:lnTo>
                  <a:pt x="10400" y="755"/>
                </a:lnTo>
                <a:lnTo>
                  <a:pt x="10034" y="561"/>
                </a:lnTo>
                <a:lnTo>
                  <a:pt x="9669" y="366"/>
                </a:lnTo>
                <a:lnTo>
                  <a:pt x="9304" y="244"/>
                </a:lnTo>
                <a:lnTo>
                  <a:pt x="8938" y="146"/>
                </a:lnTo>
                <a:lnTo>
                  <a:pt x="8573" y="73"/>
                </a:lnTo>
                <a:lnTo>
                  <a:pt x="8232" y="25"/>
                </a:lnTo>
                <a:lnTo>
                  <a:pt x="7915" y="0"/>
                </a:lnTo>
                <a:lnTo>
                  <a:pt x="7623" y="0"/>
                </a:lnTo>
                <a:lnTo>
                  <a:pt x="7623" y="0"/>
                </a:lnTo>
                <a:lnTo>
                  <a:pt x="7282" y="25"/>
                </a:lnTo>
                <a:lnTo>
                  <a:pt x="6990" y="98"/>
                </a:lnTo>
                <a:lnTo>
                  <a:pt x="6746" y="171"/>
                </a:lnTo>
                <a:lnTo>
                  <a:pt x="6527" y="293"/>
                </a:lnTo>
                <a:lnTo>
                  <a:pt x="6332" y="390"/>
                </a:lnTo>
                <a:lnTo>
                  <a:pt x="6186" y="536"/>
                </a:lnTo>
                <a:lnTo>
                  <a:pt x="6040" y="658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943" y="780"/>
                </a:lnTo>
                <a:lnTo>
                  <a:pt x="5553" y="853"/>
                </a:lnTo>
                <a:lnTo>
                  <a:pt x="5188" y="975"/>
                </a:lnTo>
                <a:lnTo>
                  <a:pt x="4871" y="1145"/>
                </a:lnTo>
                <a:lnTo>
                  <a:pt x="4603" y="1316"/>
                </a:lnTo>
                <a:lnTo>
                  <a:pt x="4360" y="1535"/>
                </a:lnTo>
                <a:lnTo>
                  <a:pt x="4165" y="1754"/>
                </a:lnTo>
                <a:lnTo>
                  <a:pt x="4019" y="2022"/>
                </a:lnTo>
                <a:lnTo>
                  <a:pt x="3897" y="2290"/>
                </a:lnTo>
                <a:lnTo>
                  <a:pt x="3799" y="2558"/>
                </a:lnTo>
                <a:lnTo>
                  <a:pt x="3726" y="2826"/>
                </a:lnTo>
                <a:lnTo>
                  <a:pt x="3678" y="3118"/>
                </a:lnTo>
                <a:lnTo>
                  <a:pt x="3629" y="3410"/>
                </a:lnTo>
                <a:lnTo>
                  <a:pt x="3629" y="3702"/>
                </a:lnTo>
                <a:lnTo>
                  <a:pt x="3629" y="3970"/>
                </a:lnTo>
                <a:lnTo>
                  <a:pt x="3678" y="4482"/>
                </a:lnTo>
                <a:lnTo>
                  <a:pt x="3678" y="4482"/>
                </a:lnTo>
                <a:lnTo>
                  <a:pt x="3678" y="4506"/>
                </a:lnTo>
                <a:lnTo>
                  <a:pt x="3678" y="4506"/>
                </a:lnTo>
                <a:lnTo>
                  <a:pt x="3556" y="4555"/>
                </a:lnTo>
                <a:lnTo>
                  <a:pt x="3459" y="4652"/>
                </a:lnTo>
                <a:lnTo>
                  <a:pt x="3385" y="4798"/>
                </a:lnTo>
                <a:lnTo>
                  <a:pt x="3312" y="4969"/>
                </a:lnTo>
                <a:lnTo>
                  <a:pt x="3264" y="5164"/>
                </a:lnTo>
                <a:lnTo>
                  <a:pt x="3239" y="5383"/>
                </a:lnTo>
                <a:lnTo>
                  <a:pt x="3215" y="5626"/>
                </a:lnTo>
                <a:lnTo>
                  <a:pt x="3239" y="5870"/>
                </a:lnTo>
                <a:lnTo>
                  <a:pt x="3239" y="5870"/>
                </a:lnTo>
                <a:lnTo>
                  <a:pt x="3288" y="6138"/>
                </a:lnTo>
                <a:lnTo>
                  <a:pt x="3337" y="6381"/>
                </a:lnTo>
                <a:lnTo>
                  <a:pt x="3434" y="6601"/>
                </a:lnTo>
                <a:lnTo>
                  <a:pt x="3532" y="6771"/>
                </a:lnTo>
                <a:lnTo>
                  <a:pt x="3629" y="6942"/>
                </a:lnTo>
                <a:lnTo>
                  <a:pt x="3751" y="7039"/>
                </a:lnTo>
                <a:lnTo>
                  <a:pt x="3873" y="7112"/>
                </a:lnTo>
                <a:lnTo>
                  <a:pt x="4019" y="7112"/>
                </a:lnTo>
                <a:lnTo>
                  <a:pt x="4019" y="7112"/>
                </a:lnTo>
                <a:lnTo>
                  <a:pt x="4092" y="7088"/>
                </a:lnTo>
                <a:lnTo>
                  <a:pt x="4092" y="7088"/>
                </a:lnTo>
                <a:lnTo>
                  <a:pt x="4262" y="7502"/>
                </a:lnTo>
                <a:lnTo>
                  <a:pt x="4481" y="7867"/>
                </a:lnTo>
                <a:lnTo>
                  <a:pt x="4701" y="8232"/>
                </a:lnTo>
                <a:lnTo>
                  <a:pt x="4969" y="8573"/>
                </a:lnTo>
                <a:lnTo>
                  <a:pt x="5236" y="8866"/>
                </a:lnTo>
                <a:lnTo>
                  <a:pt x="5529" y="9133"/>
                </a:lnTo>
                <a:lnTo>
                  <a:pt x="5845" y="9377"/>
                </a:lnTo>
                <a:lnTo>
                  <a:pt x="6162" y="9596"/>
                </a:lnTo>
                <a:lnTo>
                  <a:pt x="6162" y="10668"/>
                </a:lnTo>
                <a:lnTo>
                  <a:pt x="6162" y="10668"/>
                </a:lnTo>
                <a:lnTo>
                  <a:pt x="5650" y="10717"/>
                </a:lnTo>
                <a:lnTo>
                  <a:pt x="5650" y="10717"/>
                </a:lnTo>
                <a:lnTo>
                  <a:pt x="5066" y="10814"/>
                </a:lnTo>
                <a:lnTo>
                  <a:pt x="4506" y="10936"/>
                </a:lnTo>
                <a:lnTo>
                  <a:pt x="3946" y="11058"/>
                </a:lnTo>
                <a:lnTo>
                  <a:pt x="3410" y="11228"/>
                </a:lnTo>
                <a:lnTo>
                  <a:pt x="2923" y="11423"/>
                </a:lnTo>
                <a:lnTo>
                  <a:pt x="2460" y="11642"/>
                </a:lnTo>
                <a:lnTo>
                  <a:pt x="2022" y="11886"/>
                </a:lnTo>
                <a:lnTo>
                  <a:pt x="1632" y="12153"/>
                </a:lnTo>
                <a:lnTo>
                  <a:pt x="1267" y="12421"/>
                </a:lnTo>
                <a:lnTo>
                  <a:pt x="950" y="12738"/>
                </a:lnTo>
                <a:lnTo>
                  <a:pt x="682" y="13079"/>
                </a:lnTo>
                <a:lnTo>
                  <a:pt x="439" y="13420"/>
                </a:lnTo>
                <a:lnTo>
                  <a:pt x="268" y="13810"/>
                </a:lnTo>
                <a:lnTo>
                  <a:pt x="122" y="14199"/>
                </a:lnTo>
                <a:lnTo>
                  <a:pt x="49" y="14638"/>
                </a:lnTo>
                <a:lnTo>
                  <a:pt x="0" y="15076"/>
                </a:lnTo>
                <a:lnTo>
                  <a:pt x="0" y="15076"/>
                </a:lnTo>
                <a:lnTo>
                  <a:pt x="49" y="15125"/>
                </a:lnTo>
                <a:lnTo>
                  <a:pt x="244" y="15222"/>
                </a:lnTo>
                <a:lnTo>
                  <a:pt x="414" y="15295"/>
                </a:lnTo>
                <a:lnTo>
                  <a:pt x="633" y="15393"/>
                </a:lnTo>
                <a:lnTo>
                  <a:pt x="901" y="15490"/>
                </a:lnTo>
                <a:lnTo>
                  <a:pt x="1267" y="15563"/>
                </a:lnTo>
                <a:lnTo>
                  <a:pt x="1705" y="15661"/>
                </a:lnTo>
                <a:lnTo>
                  <a:pt x="2216" y="15758"/>
                </a:lnTo>
                <a:lnTo>
                  <a:pt x="2825" y="15831"/>
                </a:lnTo>
                <a:lnTo>
                  <a:pt x="3556" y="15928"/>
                </a:lnTo>
                <a:lnTo>
                  <a:pt x="4384" y="15977"/>
                </a:lnTo>
                <a:lnTo>
                  <a:pt x="5309" y="16026"/>
                </a:lnTo>
                <a:lnTo>
                  <a:pt x="6381" y="16050"/>
                </a:lnTo>
                <a:lnTo>
                  <a:pt x="7599" y="16075"/>
                </a:lnTo>
                <a:lnTo>
                  <a:pt x="7599" y="16075"/>
                </a:lnTo>
                <a:lnTo>
                  <a:pt x="8792" y="16050"/>
                </a:lnTo>
                <a:lnTo>
                  <a:pt x="9864" y="16026"/>
                </a:lnTo>
                <a:lnTo>
                  <a:pt x="10814" y="15977"/>
                </a:lnTo>
                <a:lnTo>
                  <a:pt x="11642" y="15928"/>
                </a:lnTo>
                <a:lnTo>
                  <a:pt x="12372" y="15831"/>
                </a:lnTo>
                <a:lnTo>
                  <a:pt x="12981" y="15758"/>
                </a:lnTo>
                <a:lnTo>
                  <a:pt x="13517" y="15661"/>
                </a:lnTo>
                <a:lnTo>
                  <a:pt x="13955" y="15563"/>
                </a:lnTo>
                <a:lnTo>
                  <a:pt x="14321" y="15490"/>
                </a:lnTo>
                <a:lnTo>
                  <a:pt x="14613" y="15393"/>
                </a:lnTo>
                <a:lnTo>
                  <a:pt x="14832" y="15295"/>
                </a:lnTo>
                <a:lnTo>
                  <a:pt x="15003" y="15222"/>
                </a:lnTo>
                <a:lnTo>
                  <a:pt x="15173" y="15125"/>
                </a:lnTo>
                <a:lnTo>
                  <a:pt x="15246" y="15076"/>
                </a:lnTo>
                <a:lnTo>
                  <a:pt x="15246" y="15076"/>
                </a:lnTo>
                <a:lnTo>
                  <a:pt x="15198" y="14613"/>
                </a:lnTo>
                <a:lnTo>
                  <a:pt x="15125" y="14175"/>
                </a:lnTo>
                <a:lnTo>
                  <a:pt x="15003" y="13761"/>
                </a:lnTo>
                <a:lnTo>
                  <a:pt x="14832" y="13371"/>
                </a:lnTo>
                <a:lnTo>
                  <a:pt x="14589" y="13006"/>
                </a:lnTo>
                <a:lnTo>
                  <a:pt x="14321" y="12665"/>
                </a:lnTo>
                <a:lnTo>
                  <a:pt x="14004" y="12373"/>
                </a:lnTo>
                <a:lnTo>
                  <a:pt x="13639" y="12080"/>
                </a:lnTo>
                <a:lnTo>
                  <a:pt x="13249" y="11813"/>
                </a:lnTo>
                <a:lnTo>
                  <a:pt x="12811" y="11593"/>
                </a:lnTo>
                <a:lnTo>
                  <a:pt x="12324" y="11374"/>
                </a:lnTo>
                <a:lnTo>
                  <a:pt x="11812" y="11204"/>
                </a:lnTo>
                <a:lnTo>
                  <a:pt x="11252" y="11033"/>
                </a:lnTo>
                <a:lnTo>
                  <a:pt x="10668" y="10911"/>
                </a:lnTo>
                <a:lnTo>
                  <a:pt x="10034" y="10790"/>
                </a:lnTo>
                <a:lnTo>
                  <a:pt x="9401" y="10717"/>
                </a:lnTo>
                <a:lnTo>
                  <a:pt x="9401" y="10717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596" name="Google Shape;640;p43">
            <a:extLst>
              <a:ext uri="{FF2B5EF4-FFF2-40B4-BE49-F238E27FC236}">
                <a16:creationId xmlns:a16="http://schemas.microsoft.com/office/drawing/2014/main" id="{EC5AD3AD-0C88-414A-87C9-B522A0A65BD6}"/>
              </a:ext>
            </a:extLst>
          </p:cNvPr>
          <p:cNvGrpSpPr/>
          <p:nvPr/>
        </p:nvGrpSpPr>
        <p:grpSpPr>
          <a:xfrm>
            <a:off x="10099600" y="3545170"/>
            <a:ext cx="345971" cy="325505"/>
            <a:chOff x="5972700" y="2330200"/>
            <a:chExt cx="411625" cy="387275"/>
          </a:xfrm>
        </p:grpSpPr>
        <p:sp>
          <p:nvSpPr>
            <p:cNvPr id="597" name="Google Shape;641;p43">
              <a:extLst>
                <a:ext uri="{FF2B5EF4-FFF2-40B4-BE49-F238E27FC236}">
                  <a16:creationId xmlns:a16="http://schemas.microsoft.com/office/drawing/2014/main" id="{764DE446-C725-5849-8BAD-85AFF9BC7749}"/>
                </a:ext>
              </a:extLst>
            </p:cNvPr>
            <p:cNvSpPr/>
            <p:nvPr/>
          </p:nvSpPr>
          <p:spPr>
            <a:xfrm>
              <a:off x="5972700" y="2476950"/>
              <a:ext cx="98050" cy="219825"/>
            </a:xfrm>
            <a:custGeom>
              <a:avLst/>
              <a:gdLst/>
              <a:ahLst/>
              <a:cxnLst/>
              <a:rect l="l" t="t" r="r" b="b"/>
              <a:pathLst>
                <a:path w="3922" h="8793" fill="none" extrusionOk="0">
                  <a:moveTo>
                    <a:pt x="0" y="0"/>
                  </a:moveTo>
                  <a:lnTo>
                    <a:pt x="0" y="8792"/>
                  </a:lnTo>
                  <a:lnTo>
                    <a:pt x="3921" y="8792"/>
                  </a:lnTo>
                  <a:lnTo>
                    <a:pt x="3921" y="0"/>
                  </a:lnTo>
                  <a:lnTo>
                    <a:pt x="0" y="0"/>
                  </a:lnTo>
                  <a:close/>
                  <a:moveTo>
                    <a:pt x="2411" y="2411"/>
                  </a:moveTo>
                  <a:lnTo>
                    <a:pt x="2411" y="2411"/>
                  </a:lnTo>
                  <a:lnTo>
                    <a:pt x="2265" y="2387"/>
                  </a:lnTo>
                  <a:lnTo>
                    <a:pt x="2143" y="2363"/>
                  </a:lnTo>
                  <a:lnTo>
                    <a:pt x="2022" y="2290"/>
                  </a:lnTo>
                  <a:lnTo>
                    <a:pt x="1924" y="2216"/>
                  </a:lnTo>
                  <a:lnTo>
                    <a:pt x="1827" y="2095"/>
                  </a:lnTo>
                  <a:lnTo>
                    <a:pt x="1754" y="1973"/>
                  </a:lnTo>
                  <a:lnTo>
                    <a:pt x="1729" y="1851"/>
                  </a:lnTo>
                  <a:lnTo>
                    <a:pt x="1705" y="1705"/>
                  </a:lnTo>
                  <a:lnTo>
                    <a:pt x="1705" y="1705"/>
                  </a:lnTo>
                  <a:lnTo>
                    <a:pt x="1729" y="1559"/>
                  </a:lnTo>
                  <a:lnTo>
                    <a:pt x="1754" y="1437"/>
                  </a:lnTo>
                  <a:lnTo>
                    <a:pt x="1827" y="1315"/>
                  </a:lnTo>
                  <a:lnTo>
                    <a:pt x="1924" y="1218"/>
                  </a:lnTo>
                  <a:lnTo>
                    <a:pt x="2022" y="1120"/>
                  </a:lnTo>
                  <a:lnTo>
                    <a:pt x="2143" y="1072"/>
                  </a:lnTo>
                  <a:lnTo>
                    <a:pt x="2265" y="1023"/>
                  </a:lnTo>
                  <a:lnTo>
                    <a:pt x="2411" y="999"/>
                  </a:lnTo>
                  <a:lnTo>
                    <a:pt x="2411" y="999"/>
                  </a:lnTo>
                  <a:lnTo>
                    <a:pt x="2557" y="1023"/>
                  </a:lnTo>
                  <a:lnTo>
                    <a:pt x="2679" y="1072"/>
                  </a:lnTo>
                  <a:lnTo>
                    <a:pt x="2801" y="1120"/>
                  </a:lnTo>
                  <a:lnTo>
                    <a:pt x="2898" y="1218"/>
                  </a:lnTo>
                  <a:lnTo>
                    <a:pt x="2996" y="1315"/>
                  </a:lnTo>
                  <a:lnTo>
                    <a:pt x="3069" y="1437"/>
                  </a:lnTo>
                  <a:lnTo>
                    <a:pt x="3093" y="1559"/>
                  </a:lnTo>
                  <a:lnTo>
                    <a:pt x="3118" y="1705"/>
                  </a:lnTo>
                  <a:lnTo>
                    <a:pt x="3118" y="1705"/>
                  </a:lnTo>
                  <a:lnTo>
                    <a:pt x="3093" y="1851"/>
                  </a:lnTo>
                  <a:lnTo>
                    <a:pt x="3069" y="1973"/>
                  </a:lnTo>
                  <a:lnTo>
                    <a:pt x="2996" y="2095"/>
                  </a:lnTo>
                  <a:lnTo>
                    <a:pt x="2898" y="2216"/>
                  </a:lnTo>
                  <a:lnTo>
                    <a:pt x="2801" y="2290"/>
                  </a:lnTo>
                  <a:lnTo>
                    <a:pt x="2679" y="2363"/>
                  </a:lnTo>
                  <a:lnTo>
                    <a:pt x="2557" y="2387"/>
                  </a:lnTo>
                  <a:lnTo>
                    <a:pt x="2411" y="2411"/>
                  </a:lnTo>
                  <a:lnTo>
                    <a:pt x="2411" y="241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598" name="Google Shape;642;p43">
              <a:extLst>
                <a:ext uri="{FF2B5EF4-FFF2-40B4-BE49-F238E27FC236}">
                  <a16:creationId xmlns:a16="http://schemas.microsoft.com/office/drawing/2014/main" id="{C7C99C72-C1A7-8648-B181-3B6F7E337EDC}"/>
                </a:ext>
              </a:extLst>
            </p:cNvPr>
            <p:cNvSpPr/>
            <p:nvPr/>
          </p:nvSpPr>
          <p:spPr>
            <a:xfrm>
              <a:off x="6078025" y="2330200"/>
              <a:ext cx="306300" cy="387275"/>
            </a:xfrm>
            <a:custGeom>
              <a:avLst/>
              <a:gdLst/>
              <a:ahLst/>
              <a:cxnLst/>
              <a:rect l="l" t="t" r="r" b="b"/>
              <a:pathLst>
                <a:path w="12252" h="15491" fill="none" extrusionOk="0">
                  <a:moveTo>
                    <a:pt x="1" y="13396"/>
                  </a:moveTo>
                  <a:lnTo>
                    <a:pt x="1511" y="13396"/>
                  </a:lnTo>
                  <a:lnTo>
                    <a:pt x="1511" y="13396"/>
                  </a:lnTo>
                  <a:lnTo>
                    <a:pt x="1998" y="13639"/>
                  </a:lnTo>
                  <a:lnTo>
                    <a:pt x="2680" y="13932"/>
                  </a:lnTo>
                  <a:lnTo>
                    <a:pt x="3556" y="14273"/>
                  </a:lnTo>
                  <a:lnTo>
                    <a:pt x="4531" y="14638"/>
                  </a:lnTo>
                  <a:lnTo>
                    <a:pt x="5578" y="14955"/>
                  </a:lnTo>
                  <a:lnTo>
                    <a:pt x="6114" y="15101"/>
                  </a:lnTo>
                  <a:lnTo>
                    <a:pt x="6650" y="15222"/>
                  </a:lnTo>
                  <a:lnTo>
                    <a:pt x="7161" y="15344"/>
                  </a:lnTo>
                  <a:lnTo>
                    <a:pt x="7672" y="15417"/>
                  </a:lnTo>
                  <a:lnTo>
                    <a:pt x="8135" y="15466"/>
                  </a:lnTo>
                  <a:lnTo>
                    <a:pt x="8598" y="15490"/>
                  </a:lnTo>
                  <a:lnTo>
                    <a:pt x="8598" y="15490"/>
                  </a:lnTo>
                  <a:lnTo>
                    <a:pt x="9377" y="15490"/>
                  </a:lnTo>
                  <a:lnTo>
                    <a:pt x="9791" y="15466"/>
                  </a:lnTo>
                  <a:lnTo>
                    <a:pt x="10181" y="15417"/>
                  </a:lnTo>
                  <a:lnTo>
                    <a:pt x="10522" y="15320"/>
                  </a:lnTo>
                  <a:lnTo>
                    <a:pt x="10692" y="15271"/>
                  </a:lnTo>
                  <a:lnTo>
                    <a:pt x="10814" y="15222"/>
                  </a:lnTo>
                  <a:lnTo>
                    <a:pt x="10936" y="15149"/>
                  </a:lnTo>
                  <a:lnTo>
                    <a:pt x="11033" y="15052"/>
                  </a:lnTo>
                  <a:lnTo>
                    <a:pt x="11082" y="14955"/>
                  </a:lnTo>
                  <a:lnTo>
                    <a:pt x="11131" y="14833"/>
                  </a:lnTo>
                  <a:lnTo>
                    <a:pt x="11204" y="14126"/>
                  </a:lnTo>
                  <a:lnTo>
                    <a:pt x="11204" y="14126"/>
                  </a:lnTo>
                  <a:lnTo>
                    <a:pt x="11180" y="13956"/>
                  </a:lnTo>
                  <a:lnTo>
                    <a:pt x="11131" y="13810"/>
                  </a:lnTo>
                  <a:lnTo>
                    <a:pt x="11033" y="13664"/>
                  </a:lnTo>
                  <a:lnTo>
                    <a:pt x="10887" y="13542"/>
                  </a:lnTo>
                  <a:lnTo>
                    <a:pt x="10887" y="13542"/>
                  </a:lnTo>
                  <a:lnTo>
                    <a:pt x="11009" y="13518"/>
                  </a:lnTo>
                  <a:lnTo>
                    <a:pt x="11131" y="13469"/>
                  </a:lnTo>
                  <a:lnTo>
                    <a:pt x="11253" y="13420"/>
                  </a:lnTo>
                  <a:lnTo>
                    <a:pt x="11350" y="13323"/>
                  </a:lnTo>
                  <a:lnTo>
                    <a:pt x="11423" y="13225"/>
                  </a:lnTo>
                  <a:lnTo>
                    <a:pt x="11496" y="13104"/>
                  </a:lnTo>
                  <a:lnTo>
                    <a:pt x="11545" y="12957"/>
                  </a:lnTo>
                  <a:lnTo>
                    <a:pt x="11569" y="12836"/>
                  </a:lnTo>
                  <a:lnTo>
                    <a:pt x="11642" y="11959"/>
                  </a:lnTo>
                  <a:lnTo>
                    <a:pt x="11642" y="11959"/>
                  </a:lnTo>
                  <a:lnTo>
                    <a:pt x="11642" y="11837"/>
                  </a:lnTo>
                  <a:lnTo>
                    <a:pt x="11642" y="11740"/>
                  </a:lnTo>
                  <a:lnTo>
                    <a:pt x="11618" y="11618"/>
                  </a:lnTo>
                  <a:lnTo>
                    <a:pt x="11569" y="11521"/>
                  </a:lnTo>
                  <a:lnTo>
                    <a:pt x="11447" y="11350"/>
                  </a:lnTo>
                  <a:lnTo>
                    <a:pt x="11374" y="11277"/>
                  </a:lnTo>
                  <a:lnTo>
                    <a:pt x="11301" y="11204"/>
                  </a:lnTo>
                  <a:lnTo>
                    <a:pt x="11301" y="11204"/>
                  </a:lnTo>
                  <a:lnTo>
                    <a:pt x="11423" y="11180"/>
                  </a:lnTo>
                  <a:lnTo>
                    <a:pt x="11521" y="11131"/>
                  </a:lnTo>
                  <a:lnTo>
                    <a:pt x="11618" y="11058"/>
                  </a:lnTo>
                  <a:lnTo>
                    <a:pt x="11715" y="10960"/>
                  </a:lnTo>
                  <a:lnTo>
                    <a:pt x="11788" y="10863"/>
                  </a:lnTo>
                  <a:lnTo>
                    <a:pt x="11837" y="10766"/>
                  </a:lnTo>
                  <a:lnTo>
                    <a:pt x="11886" y="10644"/>
                  </a:lnTo>
                  <a:lnTo>
                    <a:pt x="11910" y="10498"/>
                  </a:lnTo>
                  <a:lnTo>
                    <a:pt x="11983" y="9645"/>
                  </a:lnTo>
                  <a:lnTo>
                    <a:pt x="11983" y="9645"/>
                  </a:lnTo>
                  <a:lnTo>
                    <a:pt x="11983" y="9523"/>
                  </a:lnTo>
                  <a:lnTo>
                    <a:pt x="11983" y="9402"/>
                  </a:lnTo>
                  <a:lnTo>
                    <a:pt x="11959" y="9280"/>
                  </a:lnTo>
                  <a:lnTo>
                    <a:pt x="11910" y="9182"/>
                  </a:lnTo>
                  <a:lnTo>
                    <a:pt x="11861" y="9085"/>
                  </a:lnTo>
                  <a:lnTo>
                    <a:pt x="11788" y="9012"/>
                  </a:lnTo>
                  <a:lnTo>
                    <a:pt x="11715" y="8939"/>
                  </a:lnTo>
                  <a:lnTo>
                    <a:pt x="11618" y="8866"/>
                  </a:lnTo>
                  <a:lnTo>
                    <a:pt x="11618" y="8866"/>
                  </a:lnTo>
                  <a:lnTo>
                    <a:pt x="11715" y="8841"/>
                  </a:lnTo>
                  <a:lnTo>
                    <a:pt x="11813" y="8768"/>
                  </a:lnTo>
                  <a:lnTo>
                    <a:pt x="11910" y="8695"/>
                  </a:lnTo>
                  <a:lnTo>
                    <a:pt x="11983" y="8622"/>
                  </a:lnTo>
                  <a:lnTo>
                    <a:pt x="12056" y="8525"/>
                  </a:lnTo>
                  <a:lnTo>
                    <a:pt x="12105" y="8427"/>
                  </a:lnTo>
                  <a:lnTo>
                    <a:pt x="12129" y="8306"/>
                  </a:lnTo>
                  <a:lnTo>
                    <a:pt x="12154" y="8184"/>
                  </a:lnTo>
                  <a:lnTo>
                    <a:pt x="12251" y="7307"/>
                  </a:lnTo>
                  <a:lnTo>
                    <a:pt x="12251" y="7307"/>
                  </a:lnTo>
                  <a:lnTo>
                    <a:pt x="12227" y="7185"/>
                  </a:lnTo>
                  <a:lnTo>
                    <a:pt x="12202" y="7064"/>
                  </a:lnTo>
                  <a:lnTo>
                    <a:pt x="12154" y="6966"/>
                  </a:lnTo>
                  <a:lnTo>
                    <a:pt x="12105" y="6869"/>
                  </a:lnTo>
                  <a:lnTo>
                    <a:pt x="12032" y="6771"/>
                  </a:lnTo>
                  <a:lnTo>
                    <a:pt x="11935" y="6698"/>
                  </a:lnTo>
                  <a:lnTo>
                    <a:pt x="11715" y="6552"/>
                  </a:lnTo>
                  <a:lnTo>
                    <a:pt x="11472" y="6430"/>
                  </a:lnTo>
                  <a:lnTo>
                    <a:pt x="11180" y="6333"/>
                  </a:lnTo>
                  <a:lnTo>
                    <a:pt x="10863" y="6260"/>
                  </a:lnTo>
                  <a:lnTo>
                    <a:pt x="10546" y="6211"/>
                  </a:lnTo>
                  <a:lnTo>
                    <a:pt x="10546" y="6211"/>
                  </a:lnTo>
                  <a:lnTo>
                    <a:pt x="9864" y="6114"/>
                  </a:lnTo>
                  <a:lnTo>
                    <a:pt x="8817" y="6016"/>
                  </a:lnTo>
                  <a:lnTo>
                    <a:pt x="7575" y="5943"/>
                  </a:lnTo>
                  <a:lnTo>
                    <a:pt x="6309" y="5870"/>
                  </a:lnTo>
                  <a:lnTo>
                    <a:pt x="6309" y="5870"/>
                  </a:lnTo>
                  <a:lnTo>
                    <a:pt x="6479" y="5578"/>
                  </a:lnTo>
                  <a:lnTo>
                    <a:pt x="6625" y="5237"/>
                  </a:lnTo>
                  <a:lnTo>
                    <a:pt x="6771" y="4872"/>
                  </a:lnTo>
                  <a:lnTo>
                    <a:pt x="6869" y="4482"/>
                  </a:lnTo>
                  <a:lnTo>
                    <a:pt x="6966" y="4092"/>
                  </a:lnTo>
                  <a:lnTo>
                    <a:pt x="7064" y="3678"/>
                  </a:lnTo>
                  <a:lnTo>
                    <a:pt x="7161" y="2875"/>
                  </a:lnTo>
                  <a:lnTo>
                    <a:pt x="7234" y="2144"/>
                  </a:lnTo>
                  <a:lnTo>
                    <a:pt x="7283" y="1535"/>
                  </a:lnTo>
                  <a:lnTo>
                    <a:pt x="7283" y="975"/>
                  </a:lnTo>
                  <a:lnTo>
                    <a:pt x="7283" y="975"/>
                  </a:lnTo>
                  <a:lnTo>
                    <a:pt x="7283" y="804"/>
                  </a:lnTo>
                  <a:lnTo>
                    <a:pt x="7210" y="609"/>
                  </a:lnTo>
                  <a:lnTo>
                    <a:pt x="7137" y="463"/>
                  </a:lnTo>
                  <a:lnTo>
                    <a:pt x="7015" y="317"/>
                  </a:lnTo>
                  <a:lnTo>
                    <a:pt x="6869" y="171"/>
                  </a:lnTo>
                  <a:lnTo>
                    <a:pt x="6698" y="98"/>
                  </a:lnTo>
                  <a:lnTo>
                    <a:pt x="6503" y="25"/>
                  </a:lnTo>
                  <a:lnTo>
                    <a:pt x="6309" y="1"/>
                  </a:lnTo>
                  <a:lnTo>
                    <a:pt x="6309" y="1"/>
                  </a:lnTo>
                  <a:lnTo>
                    <a:pt x="5943" y="25"/>
                  </a:lnTo>
                  <a:lnTo>
                    <a:pt x="5700" y="74"/>
                  </a:lnTo>
                  <a:lnTo>
                    <a:pt x="5505" y="147"/>
                  </a:lnTo>
                  <a:lnTo>
                    <a:pt x="5359" y="220"/>
                  </a:lnTo>
                  <a:lnTo>
                    <a:pt x="5359" y="220"/>
                  </a:lnTo>
                  <a:lnTo>
                    <a:pt x="4969" y="1462"/>
                  </a:lnTo>
                  <a:lnTo>
                    <a:pt x="4774" y="2022"/>
                  </a:lnTo>
                  <a:lnTo>
                    <a:pt x="4579" y="2534"/>
                  </a:lnTo>
                  <a:lnTo>
                    <a:pt x="4385" y="2996"/>
                  </a:lnTo>
                  <a:lnTo>
                    <a:pt x="4190" y="3386"/>
                  </a:lnTo>
                  <a:lnTo>
                    <a:pt x="4019" y="3678"/>
                  </a:lnTo>
                  <a:lnTo>
                    <a:pt x="3873" y="3922"/>
                  </a:lnTo>
                  <a:lnTo>
                    <a:pt x="3873" y="3922"/>
                  </a:lnTo>
                  <a:lnTo>
                    <a:pt x="3654" y="4141"/>
                  </a:lnTo>
                  <a:lnTo>
                    <a:pt x="3313" y="4482"/>
                  </a:lnTo>
                  <a:lnTo>
                    <a:pt x="2509" y="5237"/>
                  </a:lnTo>
                  <a:lnTo>
                    <a:pt x="1438" y="6211"/>
                  </a:lnTo>
                  <a:lnTo>
                    <a:pt x="1" y="621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599" name="Google Shape;643;p43">
            <a:extLst>
              <a:ext uri="{FF2B5EF4-FFF2-40B4-BE49-F238E27FC236}">
                <a16:creationId xmlns:a16="http://schemas.microsoft.com/office/drawing/2014/main" id="{B7F13C2C-61F2-B34A-9A0E-70ECAB74AB0A}"/>
              </a:ext>
            </a:extLst>
          </p:cNvPr>
          <p:cNvGrpSpPr/>
          <p:nvPr/>
        </p:nvGrpSpPr>
        <p:grpSpPr>
          <a:xfrm>
            <a:off x="5694897" y="4073299"/>
            <a:ext cx="109538" cy="399195"/>
            <a:chOff x="732125" y="2958550"/>
            <a:chExt cx="130325" cy="474950"/>
          </a:xfrm>
        </p:grpSpPr>
        <p:sp>
          <p:nvSpPr>
            <p:cNvPr id="600" name="Google Shape;644;p43">
              <a:extLst>
                <a:ext uri="{FF2B5EF4-FFF2-40B4-BE49-F238E27FC236}">
                  <a16:creationId xmlns:a16="http://schemas.microsoft.com/office/drawing/2014/main" id="{3AB25F1B-31C4-494B-BF2C-C880D1D755B6}"/>
                </a:ext>
              </a:extLst>
            </p:cNvPr>
            <p:cNvSpPr/>
            <p:nvPr/>
          </p:nvSpPr>
          <p:spPr>
            <a:xfrm>
              <a:off x="732125" y="2958550"/>
              <a:ext cx="130325" cy="474950"/>
            </a:xfrm>
            <a:custGeom>
              <a:avLst/>
              <a:gdLst/>
              <a:ahLst/>
              <a:cxnLst/>
              <a:rect l="l" t="t" r="r" b="b"/>
              <a:pathLst>
                <a:path w="5213" h="18998" fill="none" extrusionOk="0">
                  <a:moveTo>
                    <a:pt x="4336" y="14443"/>
                  </a:moveTo>
                  <a:lnTo>
                    <a:pt x="4336" y="1754"/>
                  </a:lnTo>
                  <a:lnTo>
                    <a:pt x="4336" y="1754"/>
                  </a:lnTo>
                  <a:lnTo>
                    <a:pt x="4336" y="1584"/>
                  </a:lnTo>
                  <a:lnTo>
                    <a:pt x="4311" y="1389"/>
                  </a:lnTo>
                  <a:lnTo>
                    <a:pt x="4262" y="1243"/>
                  </a:lnTo>
                  <a:lnTo>
                    <a:pt x="4214" y="1073"/>
                  </a:lnTo>
                  <a:lnTo>
                    <a:pt x="4141" y="926"/>
                  </a:lnTo>
                  <a:lnTo>
                    <a:pt x="4043" y="780"/>
                  </a:lnTo>
                  <a:lnTo>
                    <a:pt x="3946" y="634"/>
                  </a:lnTo>
                  <a:lnTo>
                    <a:pt x="3824" y="512"/>
                  </a:lnTo>
                  <a:lnTo>
                    <a:pt x="3702" y="415"/>
                  </a:lnTo>
                  <a:lnTo>
                    <a:pt x="3580" y="318"/>
                  </a:lnTo>
                  <a:lnTo>
                    <a:pt x="3434" y="220"/>
                  </a:lnTo>
                  <a:lnTo>
                    <a:pt x="3288" y="147"/>
                  </a:lnTo>
                  <a:lnTo>
                    <a:pt x="3118" y="98"/>
                  </a:lnTo>
                  <a:lnTo>
                    <a:pt x="2947" y="50"/>
                  </a:lnTo>
                  <a:lnTo>
                    <a:pt x="2777" y="25"/>
                  </a:lnTo>
                  <a:lnTo>
                    <a:pt x="2606" y="1"/>
                  </a:lnTo>
                  <a:lnTo>
                    <a:pt x="2606" y="1"/>
                  </a:lnTo>
                  <a:lnTo>
                    <a:pt x="2436" y="25"/>
                  </a:lnTo>
                  <a:lnTo>
                    <a:pt x="2265" y="50"/>
                  </a:lnTo>
                  <a:lnTo>
                    <a:pt x="2095" y="98"/>
                  </a:lnTo>
                  <a:lnTo>
                    <a:pt x="1924" y="147"/>
                  </a:lnTo>
                  <a:lnTo>
                    <a:pt x="1778" y="220"/>
                  </a:lnTo>
                  <a:lnTo>
                    <a:pt x="1632" y="318"/>
                  </a:lnTo>
                  <a:lnTo>
                    <a:pt x="1510" y="415"/>
                  </a:lnTo>
                  <a:lnTo>
                    <a:pt x="1389" y="512"/>
                  </a:lnTo>
                  <a:lnTo>
                    <a:pt x="1267" y="634"/>
                  </a:lnTo>
                  <a:lnTo>
                    <a:pt x="1169" y="780"/>
                  </a:lnTo>
                  <a:lnTo>
                    <a:pt x="1072" y="926"/>
                  </a:lnTo>
                  <a:lnTo>
                    <a:pt x="999" y="1073"/>
                  </a:lnTo>
                  <a:lnTo>
                    <a:pt x="950" y="1243"/>
                  </a:lnTo>
                  <a:lnTo>
                    <a:pt x="901" y="1389"/>
                  </a:lnTo>
                  <a:lnTo>
                    <a:pt x="877" y="1584"/>
                  </a:lnTo>
                  <a:lnTo>
                    <a:pt x="877" y="1754"/>
                  </a:lnTo>
                  <a:lnTo>
                    <a:pt x="877" y="14443"/>
                  </a:lnTo>
                  <a:lnTo>
                    <a:pt x="877" y="14443"/>
                  </a:lnTo>
                  <a:lnTo>
                    <a:pt x="682" y="14638"/>
                  </a:lnTo>
                  <a:lnTo>
                    <a:pt x="512" y="14833"/>
                  </a:lnTo>
                  <a:lnTo>
                    <a:pt x="366" y="15052"/>
                  </a:lnTo>
                  <a:lnTo>
                    <a:pt x="244" y="15296"/>
                  </a:lnTo>
                  <a:lnTo>
                    <a:pt x="146" y="15564"/>
                  </a:lnTo>
                  <a:lnTo>
                    <a:pt x="73" y="15832"/>
                  </a:lnTo>
                  <a:lnTo>
                    <a:pt x="25" y="16100"/>
                  </a:lnTo>
                  <a:lnTo>
                    <a:pt x="0" y="16392"/>
                  </a:lnTo>
                  <a:lnTo>
                    <a:pt x="0" y="16392"/>
                  </a:lnTo>
                  <a:lnTo>
                    <a:pt x="25" y="16635"/>
                  </a:lnTo>
                  <a:lnTo>
                    <a:pt x="49" y="16903"/>
                  </a:lnTo>
                  <a:lnTo>
                    <a:pt x="122" y="17147"/>
                  </a:lnTo>
                  <a:lnTo>
                    <a:pt x="195" y="17390"/>
                  </a:lnTo>
                  <a:lnTo>
                    <a:pt x="317" y="17634"/>
                  </a:lnTo>
                  <a:lnTo>
                    <a:pt x="439" y="17829"/>
                  </a:lnTo>
                  <a:lnTo>
                    <a:pt x="609" y="18048"/>
                  </a:lnTo>
                  <a:lnTo>
                    <a:pt x="755" y="18218"/>
                  </a:lnTo>
                  <a:lnTo>
                    <a:pt x="950" y="18389"/>
                  </a:lnTo>
                  <a:lnTo>
                    <a:pt x="1145" y="18535"/>
                  </a:lnTo>
                  <a:lnTo>
                    <a:pt x="1364" y="18681"/>
                  </a:lnTo>
                  <a:lnTo>
                    <a:pt x="1583" y="18779"/>
                  </a:lnTo>
                  <a:lnTo>
                    <a:pt x="1827" y="18876"/>
                  </a:lnTo>
                  <a:lnTo>
                    <a:pt x="2070" y="18925"/>
                  </a:lnTo>
                  <a:lnTo>
                    <a:pt x="2338" y="18973"/>
                  </a:lnTo>
                  <a:lnTo>
                    <a:pt x="2606" y="18998"/>
                  </a:lnTo>
                  <a:lnTo>
                    <a:pt x="2606" y="18998"/>
                  </a:lnTo>
                  <a:lnTo>
                    <a:pt x="2874" y="18973"/>
                  </a:lnTo>
                  <a:lnTo>
                    <a:pt x="3142" y="18925"/>
                  </a:lnTo>
                  <a:lnTo>
                    <a:pt x="3386" y="18876"/>
                  </a:lnTo>
                  <a:lnTo>
                    <a:pt x="3629" y="18779"/>
                  </a:lnTo>
                  <a:lnTo>
                    <a:pt x="3848" y="18681"/>
                  </a:lnTo>
                  <a:lnTo>
                    <a:pt x="4068" y="18535"/>
                  </a:lnTo>
                  <a:lnTo>
                    <a:pt x="4262" y="18389"/>
                  </a:lnTo>
                  <a:lnTo>
                    <a:pt x="4457" y="18218"/>
                  </a:lnTo>
                  <a:lnTo>
                    <a:pt x="4603" y="18048"/>
                  </a:lnTo>
                  <a:lnTo>
                    <a:pt x="4774" y="17829"/>
                  </a:lnTo>
                  <a:lnTo>
                    <a:pt x="4896" y="17634"/>
                  </a:lnTo>
                  <a:lnTo>
                    <a:pt x="5017" y="17390"/>
                  </a:lnTo>
                  <a:lnTo>
                    <a:pt x="5091" y="17147"/>
                  </a:lnTo>
                  <a:lnTo>
                    <a:pt x="5164" y="16903"/>
                  </a:lnTo>
                  <a:lnTo>
                    <a:pt x="5188" y="16635"/>
                  </a:lnTo>
                  <a:lnTo>
                    <a:pt x="5212" y="16392"/>
                  </a:lnTo>
                  <a:lnTo>
                    <a:pt x="5212" y="16392"/>
                  </a:lnTo>
                  <a:lnTo>
                    <a:pt x="5188" y="16100"/>
                  </a:lnTo>
                  <a:lnTo>
                    <a:pt x="5139" y="15832"/>
                  </a:lnTo>
                  <a:lnTo>
                    <a:pt x="5066" y="15564"/>
                  </a:lnTo>
                  <a:lnTo>
                    <a:pt x="4969" y="15296"/>
                  </a:lnTo>
                  <a:lnTo>
                    <a:pt x="4847" y="15052"/>
                  </a:lnTo>
                  <a:lnTo>
                    <a:pt x="4701" y="14833"/>
                  </a:lnTo>
                  <a:lnTo>
                    <a:pt x="4530" y="14638"/>
                  </a:lnTo>
                  <a:lnTo>
                    <a:pt x="4336" y="14443"/>
                  </a:lnTo>
                  <a:lnTo>
                    <a:pt x="4336" y="1444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1" name="Google Shape;645;p43">
              <a:extLst>
                <a:ext uri="{FF2B5EF4-FFF2-40B4-BE49-F238E27FC236}">
                  <a16:creationId xmlns:a16="http://schemas.microsoft.com/office/drawing/2014/main" id="{DA7AE824-3AF8-C24D-8C02-20E509E8C805}"/>
                </a:ext>
              </a:extLst>
            </p:cNvPr>
            <p:cNvSpPr/>
            <p:nvPr/>
          </p:nvSpPr>
          <p:spPr>
            <a:xfrm>
              <a:off x="756475" y="3090675"/>
              <a:ext cx="81625" cy="318475"/>
            </a:xfrm>
            <a:custGeom>
              <a:avLst/>
              <a:gdLst/>
              <a:ahLst/>
              <a:cxnLst/>
              <a:rect l="l" t="t" r="r" b="b"/>
              <a:pathLst>
                <a:path w="3265" h="12739" fill="none" extrusionOk="0">
                  <a:moveTo>
                    <a:pt x="2387" y="1"/>
                  </a:moveTo>
                  <a:lnTo>
                    <a:pt x="877" y="1"/>
                  </a:lnTo>
                  <a:lnTo>
                    <a:pt x="877" y="9158"/>
                  </a:lnTo>
                  <a:lnTo>
                    <a:pt x="877" y="9158"/>
                  </a:lnTo>
                  <a:lnTo>
                    <a:pt x="853" y="9353"/>
                  </a:lnTo>
                  <a:lnTo>
                    <a:pt x="780" y="9548"/>
                  </a:lnTo>
                  <a:lnTo>
                    <a:pt x="682" y="9719"/>
                  </a:lnTo>
                  <a:lnTo>
                    <a:pt x="536" y="9889"/>
                  </a:lnTo>
                  <a:lnTo>
                    <a:pt x="536" y="9889"/>
                  </a:lnTo>
                  <a:lnTo>
                    <a:pt x="415" y="10011"/>
                  </a:lnTo>
                  <a:lnTo>
                    <a:pt x="317" y="10133"/>
                  </a:lnTo>
                  <a:lnTo>
                    <a:pt x="220" y="10279"/>
                  </a:lnTo>
                  <a:lnTo>
                    <a:pt x="147" y="10425"/>
                  </a:lnTo>
                  <a:lnTo>
                    <a:pt x="74" y="10595"/>
                  </a:lnTo>
                  <a:lnTo>
                    <a:pt x="49" y="10766"/>
                  </a:lnTo>
                  <a:lnTo>
                    <a:pt x="1" y="10936"/>
                  </a:lnTo>
                  <a:lnTo>
                    <a:pt x="1" y="11107"/>
                  </a:lnTo>
                  <a:lnTo>
                    <a:pt x="1" y="11107"/>
                  </a:lnTo>
                  <a:lnTo>
                    <a:pt x="1" y="11253"/>
                  </a:lnTo>
                  <a:lnTo>
                    <a:pt x="25" y="11423"/>
                  </a:lnTo>
                  <a:lnTo>
                    <a:pt x="74" y="11570"/>
                  </a:lnTo>
                  <a:lnTo>
                    <a:pt x="122" y="11740"/>
                  </a:lnTo>
                  <a:lnTo>
                    <a:pt x="195" y="11862"/>
                  </a:lnTo>
                  <a:lnTo>
                    <a:pt x="293" y="12008"/>
                  </a:lnTo>
                  <a:lnTo>
                    <a:pt x="366" y="12130"/>
                  </a:lnTo>
                  <a:lnTo>
                    <a:pt x="488" y="12251"/>
                  </a:lnTo>
                  <a:lnTo>
                    <a:pt x="585" y="12349"/>
                  </a:lnTo>
                  <a:lnTo>
                    <a:pt x="731" y="12446"/>
                  </a:lnTo>
                  <a:lnTo>
                    <a:pt x="853" y="12519"/>
                  </a:lnTo>
                  <a:lnTo>
                    <a:pt x="999" y="12592"/>
                  </a:lnTo>
                  <a:lnTo>
                    <a:pt x="1145" y="12666"/>
                  </a:lnTo>
                  <a:lnTo>
                    <a:pt x="1316" y="12690"/>
                  </a:lnTo>
                  <a:lnTo>
                    <a:pt x="1462" y="12714"/>
                  </a:lnTo>
                  <a:lnTo>
                    <a:pt x="1632" y="12739"/>
                  </a:lnTo>
                  <a:lnTo>
                    <a:pt x="1632" y="12739"/>
                  </a:lnTo>
                  <a:lnTo>
                    <a:pt x="1803" y="12714"/>
                  </a:lnTo>
                  <a:lnTo>
                    <a:pt x="1949" y="12690"/>
                  </a:lnTo>
                  <a:lnTo>
                    <a:pt x="2119" y="12666"/>
                  </a:lnTo>
                  <a:lnTo>
                    <a:pt x="2266" y="12592"/>
                  </a:lnTo>
                  <a:lnTo>
                    <a:pt x="2412" y="12519"/>
                  </a:lnTo>
                  <a:lnTo>
                    <a:pt x="2533" y="12446"/>
                  </a:lnTo>
                  <a:lnTo>
                    <a:pt x="2680" y="12349"/>
                  </a:lnTo>
                  <a:lnTo>
                    <a:pt x="2777" y="12251"/>
                  </a:lnTo>
                  <a:lnTo>
                    <a:pt x="2899" y="12130"/>
                  </a:lnTo>
                  <a:lnTo>
                    <a:pt x="2972" y="12008"/>
                  </a:lnTo>
                  <a:lnTo>
                    <a:pt x="3069" y="11862"/>
                  </a:lnTo>
                  <a:lnTo>
                    <a:pt x="3142" y="11740"/>
                  </a:lnTo>
                  <a:lnTo>
                    <a:pt x="3191" y="11570"/>
                  </a:lnTo>
                  <a:lnTo>
                    <a:pt x="3240" y="11423"/>
                  </a:lnTo>
                  <a:lnTo>
                    <a:pt x="3264" y="11253"/>
                  </a:lnTo>
                  <a:lnTo>
                    <a:pt x="3264" y="11107"/>
                  </a:lnTo>
                  <a:lnTo>
                    <a:pt x="3264" y="11107"/>
                  </a:lnTo>
                  <a:lnTo>
                    <a:pt x="3264" y="10936"/>
                  </a:lnTo>
                  <a:lnTo>
                    <a:pt x="3215" y="10766"/>
                  </a:lnTo>
                  <a:lnTo>
                    <a:pt x="3191" y="10595"/>
                  </a:lnTo>
                  <a:lnTo>
                    <a:pt x="3118" y="10425"/>
                  </a:lnTo>
                  <a:lnTo>
                    <a:pt x="3045" y="10279"/>
                  </a:lnTo>
                  <a:lnTo>
                    <a:pt x="2947" y="10133"/>
                  </a:lnTo>
                  <a:lnTo>
                    <a:pt x="2850" y="10011"/>
                  </a:lnTo>
                  <a:lnTo>
                    <a:pt x="2728" y="9889"/>
                  </a:lnTo>
                  <a:lnTo>
                    <a:pt x="2728" y="9889"/>
                  </a:lnTo>
                  <a:lnTo>
                    <a:pt x="2582" y="9719"/>
                  </a:lnTo>
                  <a:lnTo>
                    <a:pt x="2485" y="9548"/>
                  </a:lnTo>
                  <a:lnTo>
                    <a:pt x="2412" y="9353"/>
                  </a:lnTo>
                  <a:lnTo>
                    <a:pt x="2387" y="9158"/>
                  </a:lnTo>
                  <a:lnTo>
                    <a:pt x="2387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2" name="Google Shape;646;p43">
              <a:extLst>
                <a:ext uri="{FF2B5EF4-FFF2-40B4-BE49-F238E27FC236}">
                  <a16:creationId xmlns:a16="http://schemas.microsoft.com/office/drawing/2014/main" id="{FA6145D8-B236-6945-8AD4-DD8E2D3A5AF4}"/>
                </a:ext>
              </a:extLst>
            </p:cNvPr>
            <p:cNvSpPr/>
            <p:nvPr/>
          </p:nvSpPr>
          <p:spPr>
            <a:xfrm>
              <a:off x="802750" y="312905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3" name="Google Shape;647;p43">
              <a:extLst>
                <a:ext uri="{FF2B5EF4-FFF2-40B4-BE49-F238E27FC236}">
                  <a16:creationId xmlns:a16="http://schemas.microsoft.com/office/drawing/2014/main" id="{5123B4CC-25D2-6B48-8195-5863E87BA026}"/>
                </a:ext>
              </a:extLst>
            </p:cNvPr>
            <p:cNvSpPr/>
            <p:nvPr/>
          </p:nvSpPr>
          <p:spPr>
            <a:xfrm>
              <a:off x="802750" y="316252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4" name="Google Shape;648;p43">
              <a:extLst>
                <a:ext uri="{FF2B5EF4-FFF2-40B4-BE49-F238E27FC236}">
                  <a16:creationId xmlns:a16="http://schemas.microsoft.com/office/drawing/2014/main" id="{4DCED816-14D2-AB46-B292-FE2F149E1A91}"/>
                </a:ext>
              </a:extLst>
            </p:cNvPr>
            <p:cNvSpPr/>
            <p:nvPr/>
          </p:nvSpPr>
          <p:spPr>
            <a:xfrm>
              <a:off x="802750" y="319602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5" name="Google Shape;649;p43">
              <a:extLst>
                <a:ext uri="{FF2B5EF4-FFF2-40B4-BE49-F238E27FC236}">
                  <a16:creationId xmlns:a16="http://schemas.microsoft.com/office/drawing/2014/main" id="{10EF6F80-223F-D846-BFC5-599E5C37D396}"/>
                </a:ext>
              </a:extLst>
            </p:cNvPr>
            <p:cNvSpPr/>
            <p:nvPr/>
          </p:nvSpPr>
          <p:spPr>
            <a:xfrm>
              <a:off x="802750" y="322950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6" name="Google Shape;650;p43">
              <a:extLst>
                <a:ext uri="{FF2B5EF4-FFF2-40B4-BE49-F238E27FC236}">
                  <a16:creationId xmlns:a16="http://schemas.microsoft.com/office/drawing/2014/main" id="{062279FF-2E52-B34D-8E40-444F4C4D4AF2}"/>
                </a:ext>
              </a:extLst>
            </p:cNvPr>
            <p:cNvSpPr/>
            <p:nvPr/>
          </p:nvSpPr>
          <p:spPr>
            <a:xfrm>
              <a:off x="802750" y="3263000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07" name="Google Shape;651;p43">
              <a:extLst>
                <a:ext uri="{FF2B5EF4-FFF2-40B4-BE49-F238E27FC236}">
                  <a16:creationId xmlns:a16="http://schemas.microsoft.com/office/drawing/2014/main" id="{480B868E-5E5E-394D-9DD0-BCBB010D265F}"/>
                </a:ext>
              </a:extLst>
            </p:cNvPr>
            <p:cNvSpPr/>
            <p:nvPr/>
          </p:nvSpPr>
          <p:spPr>
            <a:xfrm>
              <a:off x="802750" y="3296475"/>
              <a:ext cx="13425" cy="25"/>
            </a:xfrm>
            <a:custGeom>
              <a:avLst/>
              <a:gdLst/>
              <a:ahLst/>
              <a:cxnLst/>
              <a:rect l="l" t="t" r="r" b="b"/>
              <a:pathLst>
                <a:path w="537" h="1" fill="none" extrusionOk="0">
                  <a:moveTo>
                    <a:pt x="536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608" name="Google Shape;652;p43">
            <a:extLst>
              <a:ext uri="{FF2B5EF4-FFF2-40B4-BE49-F238E27FC236}">
                <a16:creationId xmlns:a16="http://schemas.microsoft.com/office/drawing/2014/main" id="{907326B8-C22A-FB40-8592-52881BFEDFB9}"/>
              </a:ext>
            </a:extLst>
          </p:cNvPr>
          <p:cNvSpPr/>
          <p:nvPr/>
        </p:nvSpPr>
        <p:spPr>
          <a:xfrm>
            <a:off x="6711817" y="4057528"/>
            <a:ext cx="335738" cy="430924"/>
          </a:xfrm>
          <a:custGeom>
            <a:avLst/>
            <a:gdLst/>
            <a:ahLst/>
            <a:cxnLst/>
            <a:rect l="l" t="t" r="r" b="b"/>
            <a:pathLst>
              <a:path w="15978" h="20508" fill="none" extrusionOk="0">
                <a:moveTo>
                  <a:pt x="15977" y="1292"/>
                </a:moveTo>
                <a:lnTo>
                  <a:pt x="15977" y="19217"/>
                </a:lnTo>
                <a:lnTo>
                  <a:pt x="15977" y="19217"/>
                </a:lnTo>
                <a:lnTo>
                  <a:pt x="15953" y="19485"/>
                </a:lnTo>
                <a:lnTo>
                  <a:pt x="15880" y="19728"/>
                </a:lnTo>
                <a:lnTo>
                  <a:pt x="15758" y="19948"/>
                </a:lnTo>
                <a:lnTo>
                  <a:pt x="15612" y="20142"/>
                </a:lnTo>
                <a:lnTo>
                  <a:pt x="15417" y="20289"/>
                </a:lnTo>
                <a:lnTo>
                  <a:pt x="15198" y="20410"/>
                </a:lnTo>
                <a:lnTo>
                  <a:pt x="14955" y="20483"/>
                </a:lnTo>
                <a:lnTo>
                  <a:pt x="14711" y="20508"/>
                </a:lnTo>
                <a:lnTo>
                  <a:pt x="1267" y="20508"/>
                </a:lnTo>
                <a:lnTo>
                  <a:pt x="1267" y="20508"/>
                </a:lnTo>
                <a:lnTo>
                  <a:pt x="1023" y="20483"/>
                </a:lnTo>
                <a:lnTo>
                  <a:pt x="780" y="20410"/>
                </a:lnTo>
                <a:lnTo>
                  <a:pt x="561" y="20289"/>
                </a:lnTo>
                <a:lnTo>
                  <a:pt x="366" y="20142"/>
                </a:lnTo>
                <a:lnTo>
                  <a:pt x="220" y="19948"/>
                </a:lnTo>
                <a:lnTo>
                  <a:pt x="98" y="19728"/>
                </a:lnTo>
                <a:lnTo>
                  <a:pt x="25" y="19485"/>
                </a:lnTo>
                <a:lnTo>
                  <a:pt x="1" y="19217"/>
                </a:lnTo>
                <a:lnTo>
                  <a:pt x="1" y="1292"/>
                </a:lnTo>
                <a:lnTo>
                  <a:pt x="1" y="1292"/>
                </a:lnTo>
                <a:lnTo>
                  <a:pt x="25" y="1024"/>
                </a:lnTo>
                <a:lnTo>
                  <a:pt x="98" y="780"/>
                </a:lnTo>
                <a:lnTo>
                  <a:pt x="220" y="561"/>
                </a:lnTo>
                <a:lnTo>
                  <a:pt x="366" y="366"/>
                </a:lnTo>
                <a:lnTo>
                  <a:pt x="561" y="220"/>
                </a:lnTo>
                <a:lnTo>
                  <a:pt x="780" y="98"/>
                </a:lnTo>
                <a:lnTo>
                  <a:pt x="1023" y="25"/>
                </a:lnTo>
                <a:lnTo>
                  <a:pt x="1267" y="1"/>
                </a:lnTo>
                <a:lnTo>
                  <a:pt x="14711" y="1"/>
                </a:lnTo>
                <a:lnTo>
                  <a:pt x="14711" y="1"/>
                </a:lnTo>
                <a:lnTo>
                  <a:pt x="14955" y="25"/>
                </a:lnTo>
                <a:lnTo>
                  <a:pt x="15198" y="98"/>
                </a:lnTo>
                <a:lnTo>
                  <a:pt x="15417" y="220"/>
                </a:lnTo>
                <a:lnTo>
                  <a:pt x="15612" y="366"/>
                </a:lnTo>
                <a:lnTo>
                  <a:pt x="15758" y="561"/>
                </a:lnTo>
                <a:lnTo>
                  <a:pt x="15880" y="780"/>
                </a:lnTo>
                <a:lnTo>
                  <a:pt x="15953" y="1024"/>
                </a:lnTo>
                <a:lnTo>
                  <a:pt x="15977" y="1292"/>
                </a:lnTo>
                <a:lnTo>
                  <a:pt x="15977" y="1292"/>
                </a:lnTo>
                <a:close/>
                <a:moveTo>
                  <a:pt x="7989" y="19899"/>
                </a:moveTo>
                <a:lnTo>
                  <a:pt x="7989" y="19899"/>
                </a:lnTo>
                <a:lnTo>
                  <a:pt x="8159" y="19875"/>
                </a:lnTo>
                <a:lnTo>
                  <a:pt x="8306" y="19826"/>
                </a:lnTo>
                <a:lnTo>
                  <a:pt x="8452" y="19753"/>
                </a:lnTo>
                <a:lnTo>
                  <a:pt x="8574" y="19655"/>
                </a:lnTo>
                <a:lnTo>
                  <a:pt x="8671" y="19534"/>
                </a:lnTo>
                <a:lnTo>
                  <a:pt x="8744" y="19387"/>
                </a:lnTo>
                <a:lnTo>
                  <a:pt x="8793" y="19241"/>
                </a:lnTo>
                <a:lnTo>
                  <a:pt x="8817" y="19071"/>
                </a:lnTo>
                <a:lnTo>
                  <a:pt x="8817" y="19071"/>
                </a:lnTo>
                <a:lnTo>
                  <a:pt x="8793" y="18900"/>
                </a:lnTo>
                <a:lnTo>
                  <a:pt x="8744" y="18754"/>
                </a:lnTo>
                <a:lnTo>
                  <a:pt x="8671" y="18608"/>
                </a:lnTo>
                <a:lnTo>
                  <a:pt x="8574" y="18486"/>
                </a:lnTo>
                <a:lnTo>
                  <a:pt x="8452" y="18389"/>
                </a:lnTo>
                <a:lnTo>
                  <a:pt x="8306" y="18316"/>
                </a:lnTo>
                <a:lnTo>
                  <a:pt x="8159" y="18267"/>
                </a:lnTo>
                <a:lnTo>
                  <a:pt x="7989" y="18243"/>
                </a:lnTo>
                <a:lnTo>
                  <a:pt x="7989" y="18243"/>
                </a:lnTo>
                <a:lnTo>
                  <a:pt x="7819" y="18267"/>
                </a:lnTo>
                <a:lnTo>
                  <a:pt x="7672" y="18316"/>
                </a:lnTo>
                <a:lnTo>
                  <a:pt x="7526" y="18389"/>
                </a:lnTo>
                <a:lnTo>
                  <a:pt x="7404" y="18486"/>
                </a:lnTo>
                <a:lnTo>
                  <a:pt x="7307" y="18608"/>
                </a:lnTo>
                <a:lnTo>
                  <a:pt x="7234" y="18754"/>
                </a:lnTo>
                <a:lnTo>
                  <a:pt x="7185" y="18900"/>
                </a:lnTo>
                <a:lnTo>
                  <a:pt x="7161" y="19071"/>
                </a:lnTo>
                <a:lnTo>
                  <a:pt x="7161" y="19071"/>
                </a:lnTo>
                <a:lnTo>
                  <a:pt x="7185" y="19241"/>
                </a:lnTo>
                <a:lnTo>
                  <a:pt x="7234" y="19387"/>
                </a:lnTo>
                <a:lnTo>
                  <a:pt x="7307" y="19534"/>
                </a:lnTo>
                <a:lnTo>
                  <a:pt x="7404" y="19655"/>
                </a:lnTo>
                <a:lnTo>
                  <a:pt x="7526" y="19753"/>
                </a:lnTo>
                <a:lnTo>
                  <a:pt x="7672" y="19826"/>
                </a:lnTo>
                <a:lnTo>
                  <a:pt x="7819" y="19875"/>
                </a:lnTo>
                <a:lnTo>
                  <a:pt x="7989" y="19899"/>
                </a:lnTo>
                <a:lnTo>
                  <a:pt x="7989" y="19899"/>
                </a:lnTo>
                <a:close/>
                <a:moveTo>
                  <a:pt x="14394" y="1584"/>
                </a:moveTo>
                <a:lnTo>
                  <a:pt x="1584" y="1584"/>
                </a:lnTo>
                <a:lnTo>
                  <a:pt x="1584" y="17634"/>
                </a:lnTo>
                <a:lnTo>
                  <a:pt x="14394" y="17634"/>
                </a:lnTo>
                <a:lnTo>
                  <a:pt x="14394" y="1584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609" name="Google Shape;653;p43">
            <a:extLst>
              <a:ext uri="{FF2B5EF4-FFF2-40B4-BE49-F238E27FC236}">
                <a16:creationId xmlns:a16="http://schemas.microsoft.com/office/drawing/2014/main" id="{9A175309-7190-9440-9765-D252CC9C0505}"/>
              </a:ext>
            </a:extLst>
          </p:cNvPr>
          <p:cNvSpPr/>
          <p:nvPr/>
        </p:nvSpPr>
        <p:spPr>
          <a:xfrm>
            <a:off x="6190309" y="4057528"/>
            <a:ext cx="248746" cy="430924"/>
          </a:xfrm>
          <a:custGeom>
            <a:avLst/>
            <a:gdLst/>
            <a:ahLst/>
            <a:cxnLst/>
            <a:rect l="l" t="t" r="r" b="b"/>
            <a:pathLst>
              <a:path w="11838" h="20508" fill="none" extrusionOk="0">
                <a:moveTo>
                  <a:pt x="10547" y="1"/>
                </a:moveTo>
                <a:lnTo>
                  <a:pt x="1292" y="1"/>
                </a:lnTo>
                <a:lnTo>
                  <a:pt x="1292" y="1"/>
                </a:lnTo>
                <a:lnTo>
                  <a:pt x="1024" y="25"/>
                </a:lnTo>
                <a:lnTo>
                  <a:pt x="780" y="98"/>
                </a:lnTo>
                <a:lnTo>
                  <a:pt x="561" y="220"/>
                </a:lnTo>
                <a:lnTo>
                  <a:pt x="366" y="366"/>
                </a:lnTo>
                <a:lnTo>
                  <a:pt x="220" y="561"/>
                </a:lnTo>
                <a:lnTo>
                  <a:pt x="98" y="780"/>
                </a:lnTo>
                <a:lnTo>
                  <a:pt x="25" y="1024"/>
                </a:lnTo>
                <a:lnTo>
                  <a:pt x="1" y="1292"/>
                </a:lnTo>
                <a:lnTo>
                  <a:pt x="1" y="19217"/>
                </a:lnTo>
                <a:lnTo>
                  <a:pt x="1" y="19217"/>
                </a:lnTo>
                <a:lnTo>
                  <a:pt x="25" y="19485"/>
                </a:lnTo>
                <a:lnTo>
                  <a:pt x="98" y="19728"/>
                </a:lnTo>
                <a:lnTo>
                  <a:pt x="220" y="19948"/>
                </a:lnTo>
                <a:lnTo>
                  <a:pt x="366" y="20142"/>
                </a:lnTo>
                <a:lnTo>
                  <a:pt x="561" y="20289"/>
                </a:lnTo>
                <a:lnTo>
                  <a:pt x="780" y="20410"/>
                </a:lnTo>
                <a:lnTo>
                  <a:pt x="1024" y="20483"/>
                </a:lnTo>
                <a:lnTo>
                  <a:pt x="1292" y="20508"/>
                </a:lnTo>
                <a:lnTo>
                  <a:pt x="10547" y="20508"/>
                </a:lnTo>
                <a:lnTo>
                  <a:pt x="10547" y="20508"/>
                </a:lnTo>
                <a:lnTo>
                  <a:pt x="10814" y="20483"/>
                </a:lnTo>
                <a:lnTo>
                  <a:pt x="11058" y="20410"/>
                </a:lnTo>
                <a:lnTo>
                  <a:pt x="11277" y="20289"/>
                </a:lnTo>
                <a:lnTo>
                  <a:pt x="11472" y="20142"/>
                </a:lnTo>
                <a:lnTo>
                  <a:pt x="11618" y="19948"/>
                </a:lnTo>
                <a:lnTo>
                  <a:pt x="11740" y="19728"/>
                </a:lnTo>
                <a:lnTo>
                  <a:pt x="11813" y="19485"/>
                </a:lnTo>
                <a:lnTo>
                  <a:pt x="11837" y="19217"/>
                </a:lnTo>
                <a:lnTo>
                  <a:pt x="11837" y="1292"/>
                </a:lnTo>
                <a:lnTo>
                  <a:pt x="11837" y="1292"/>
                </a:lnTo>
                <a:lnTo>
                  <a:pt x="11813" y="1024"/>
                </a:lnTo>
                <a:lnTo>
                  <a:pt x="11740" y="780"/>
                </a:lnTo>
                <a:lnTo>
                  <a:pt x="11618" y="561"/>
                </a:lnTo>
                <a:lnTo>
                  <a:pt x="11472" y="366"/>
                </a:lnTo>
                <a:lnTo>
                  <a:pt x="11277" y="220"/>
                </a:lnTo>
                <a:lnTo>
                  <a:pt x="11058" y="98"/>
                </a:lnTo>
                <a:lnTo>
                  <a:pt x="10814" y="25"/>
                </a:lnTo>
                <a:lnTo>
                  <a:pt x="10547" y="1"/>
                </a:lnTo>
                <a:lnTo>
                  <a:pt x="10547" y="1"/>
                </a:lnTo>
                <a:close/>
                <a:moveTo>
                  <a:pt x="5554" y="975"/>
                </a:moveTo>
                <a:lnTo>
                  <a:pt x="6284" y="975"/>
                </a:lnTo>
                <a:lnTo>
                  <a:pt x="6284" y="975"/>
                </a:lnTo>
                <a:lnTo>
                  <a:pt x="6406" y="999"/>
                </a:lnTo>
                <a:lnTo>
                  <a:pt x="6479" y="1073"/>
                </a:lnTo>
                <a:lnTo>
                  <a:pt x="6552" y="1146"/>
                </a:lnTo>
                <a:lnTo>
                  <a:pt x="6577" y="1267"/>
                </a:lnTo>
                <a:lnTo>
                  <a:pt x="6577" y="1267"/>
                </a:lnTo>
                <a:lnTo>
                  <a:pt x="6552" y="1365"/>
                </a:lnTo>
                <a:lnTo>
                  <a:pt x="6479" y="1462"/>
                </a:lnTo>
                <a:lnTo>
                  <a:pt x="6406" y="1511"/>
                </a:lnTo>
                <a:lnTo>
                  <a:pt x="6284" y="1535"/>
                </a:lnTo>
                <a:lnTo>
                  <a:pt x="5554" y="1535"/>
                </a:lnTo>
                <a:lnTo>
                  <a:pt x="5554" y="1535"/>
                </a:lnTo>
                <a:lnTo>
                  <a:pt x="5432" y="1511"/>
                </a:lnTo>
                <a:lnTo>
                  <a:pt x="5359" y="1462"/>
                </a:lnTo>
                <a:lnTo>
                  <a:pt x="5286" y="1365"/>
                </a:lnTo>
                <a:lnTo>
                  <a:pt x="5262" y="1267"/>
                </a:lnTo>
                <a:lnTo>
                  <a:pt x="5262" y="1267"/>
                </a:lnTo>
                <a:lnTo>
                  <a:pt x="5286" y="1146"/>
                </a:lnTo>
                <a:lnTo>
                  <a:pt x="5359" y="1073"/>
                </a:lnTo>
                <a:lnTo>
                  <a:pt x="5432" y="999"/>
                </a:lnTo>
                <a:lnTo>
                  <a:pt x="5554" y="975"/>
                </a:lnTo>
                <a:lnTo>
                  <a:pt x="5554" y="975"/>
                </a:lnTo>
                <a:close/>
                <a:moveTo>
                  <a:pt x="5919" y="19436"/>
                </a:moveTo>
                <a:lnTo>
                  <a:pt x="5919" y="19436"/>
                </a:lnTo>
                <a:lnTo>
                  <a:pt x="5749" y="19412"/>
                </a:lnTo>
                <a:lnTo>
                  <a:pt x="5578" y="19363"/>
                </a:lnTo>
                <a:lnTo>
                  <a:pt x="5432" y="19290"/>
                </a:lnTo>
                <a:lnTo>
                  <a:pt x="5310" y="19193"/>
                </a:lnTo>
                <a:lnTo>
                  <a:pt x="5213" y="19071"/>
                </a:lnTo>
                <a:lnTo>
                  <a:pt x="5140" y="18925"/>
                </a:lnTo>
                <a:lnTo>
                  <a:pt x="5091" y="18754"/>
                </a:lnTo>
                <a:lnTo>
                  <a:pt x="5067" y="18584"/>
                </a:lnTo>
                <a:lnTo>
                  <a:pt x="5067" y="18584"/>
                </a:lnTo>
                <a:lnTo>
                  <a:pt x="5091" y="18413"/>
                </a:lnTo>
                <a:lnTo>
                  <a:pt x="5140" y="18243"/>
                </a:lnTo>
                <a:lnTo>
                  <a:pt x="5213" y="18097"/>
                </a:lnTo>
                <a:lnTo>
                  <a:pt x="5310" y="17975"/>
                </a:lnTo>
                <a:lnTo>
                  <a:pt x="5432" y="17877"/>
                </a:lnTo>
                <a:lnTo>
                  <a:pt x="5578" y="17804"/>
                </a:lnTo>
                <a:lnTo>
                  <a:pt x="5749" y="17756"/>
                </a:lnTo>
                <a:lnTo>
                  <a:pt x="5919" y="17731"/>
                </a:lnTo>
                <a:lnTo>
                  <a:pt x="5919" y="17731"/>
                </a:lnTo>
                <a:lnTo>
                  <a:pt x="6090" y="17756"/>
                </a:lnTo>
                <a:lnTo>
                  <a:pt x="6260" y="17804"/>
                </a:lnTo>
                <a:lnTo>
                  <a:pt x="6406" y="17877"/>
                </a:lnTo>
                <a:lnTo>
                  <a:pt x="6528" y="17975"/>
                </a:lnTo>
                <a:lnTo>
                  <a:pt x="6625" y="18097"/>
                </a:lnTo>
                <a:lnTo>
                  <a:pt x="6699" y="18243"/>
                </a:lnTo>
                <a:lnTo>
                  <a:pt x="6747" y="18413"/>
                </a:lnTo>
                <a:lnTo>
                  <a:pt x="6772" y="18584"/>
                </a:lnTo>
                <a:lnTo>
                  <a:pt x="6772" y="18584"/>
                </a:lnTo>
                <a:lnTo>
                  <a:pt x="6747" y="18754"/>
                </a:lnTo>
                <a:lnTo>
                  <a:pt x="6699" y="18925"/>
                </a:lnTo>
                <a:lnTo>
                  <a:pt x="6625" y="19071"/>
                </a:lnTo>
                <a:lnTo>
                  <a:pt x="6528" y="19193"/>
                </a:lnTo>
                <a:lnTo>
                  <a:pt x="6406" y="19290"/>
                </a:lnTo>
                <a:lnTo>
                  <a:pt x="6260" y="19363"/>
                </a:lnTo>
                <a:lnTo>
                  <a:pt x="6090" y="19412"/>
                </a:lnTo>
                <a:lnTo>
                  <a:pt x="5919" y="19436"/>
                </a:lnTo>
                <a:lnTo>
                  <a:pt x="5919" y="19436"/>
                </a:lnTo>
                <a:close/>
                <a:moveTo>
                  <a:pt x="10547" y="16660"/>
                </a:moveTo>
                <a:lnTo>
                  <a:pt x="1292" y="16660"/>
                </a:lnTo>
                <a:lnTo>
                  <a:pt x="1292" y="2558"/>
                </a:lnTo>
                <a:lnTo>
                  <a:pt x="10547" y="2558"/>
                </a:lnTo>
                <a:lnTo>
                  <a:pt x="10547" y="16660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610" name="Google Shape;654;p43">
            <a:extLst>
              <a:ext uri="{FF2B5EF4-FFF2-40B4-BE49-F238E27FC236}">
                <a16:creationId xmlns:a16="http://schemas.microsoft.com/office/drawing/2014/main" id="{742D90EA-1089-5043-9BB1-CABB7F1E2896}"/>
              </a:ext>
            </a:extLst>
          </p:cNvPr>
          <p:cNvGrpSpPr/>
          <p:nvPr/>
        </p:nvGrpSpPr>
        <p:grpSpPr>
          <a:xfrm>
            <a:off x="7250641" y="4086095"/>
            <a:ext cx="387933" cy="367467"/>
            <a:chOff x="2583100" y="2973775"/>
            <a:chExt cx="461550" cy="437200"/>
          </a:xfrm>
        </p:grpSpPr>
        <p:sp>
          <p:nvSpPr>
            <p:cNvPr id="611" name="Google Shape;655;p43">
              <a:extLst>
                <a:ext uri="{FF2B5EF4-FFF2-40B4-BE49-F238E27FC236}">
                  <a16:creationId xmlns:a16="http://schemas.microsoft.com/office/drawing/2014/main" id="{8E334D37-52EB-6848-AEF1-176737BE0A27}"/>
                </a:ext>
              </a:extLst>
            </p:cNvPr>
            <p:cNvSpPr/>
            <p:nvPr/>
          </p:nvSpPr>
          <p:spPr>
            <a:xfrm>
              <a:off x="2701225" y="3315975"/>
              <a:ext cx="225300" cy="95000"/>
            </a:xfrm>
            <a:custGeom>
              <a:avLst/>
              <a:gdLst/>
              <a:ahLst/>
              <a:cxnLst/>
              <a:rect l="l" t="t" r="r" b="b"/>
              <a:pathLst>
                <a:path w="9012" h="3800" fill="none" extrusionOk="0">
                  <a:moveTo>
                    <a:pt x="2947" y="0"/>
                  </a:moveTo>
                  <a:lnTo>
                    <a:pt x="2947" y="2947"/>
                  </a:lnTo>
                  <a:lnTo>
                    <a:pt x="853" y="2947"/>
                  </a:lnTo>
                  <a:lnTo>
                    <a:pt x="853" y="2947"/>
                  </a:lnTo>
                  <a:lnTo>
                    <a:pt x="682" y="2947"/>
                  </a:lnTo>
                  <a:lnTo>
                    <a:pt x="512" y="2996"/>
                  </a:lnTo>
                  <a:lnTo>
                    <a:pt x="365" y="3093"/>
                  </a:lnTo>
                  <a:lnTo>
                    <a:pt x="244" y="3191"/>
                  </a:lnTo>
                  <a:lnTo>
                    <a:pt x="146" y="3313"/>
                  </a:lnTo>
                  <a:lnTo>
                    <a:pt x="49" y="3459"/>
                  </a:lnTo>
                  <a:lnTo>
                    <a:pt x="0" y="3629"/>
                  </a:lnTo>
                  <a:lnTo>
                    <a:pt x="0" y="3800"/>
                  </a:lnTo>
                  <a:lnTo>
                    <a:pt x="9011" y="3800"/>
                  </a:lnTo>
                  <a:lnTo>
                    <a:pt x="9011" y="3800"/>
                  </a:lnTo>
                  <a:lnTo>
                    <a:pt x="9011" y="3629"/>
                  </a:lnTo>
                  <a:lnTo>
                    <a:pt x="8963" y="3459"/>
                  </a:lnTo>
                  <a:lnTo>
                    <a:pt x="8865" y="3313"/>
                  </a:lnTo>
                  <a:lnTo>
                    <a:pt x="8768" y="3191"/>
                  </a:lnTo>
                  <a:lnTo>
                    <a:pt x="8646" y="3093"/>
                  </a:lnTo>
                  <a:lnTo>
                    <a:pt x="8500" y="2996"/>
                  </a:lnTo>
                  <a:lnTo>
                    <a:pt x="8330" y="2947"/>
                  </a:lnTo>
                  <a:lnTo>
                    <a:pt x="8159" y="2947"/>
                  </a:lnTo>
                  <a:lnTo>
                    <a:pt x="6065" y="2947"/>
                  </a:lnTo>
                  <a:lnTo>
                    <a:pt x="606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12" name="Google Shape;656;p43">
              <a:extLst>
                <a:ext uri="{FF2B5EF4-FFF2-40B4-BE49-F238E27FC236}">
                  <a16:creationId xmlns:a16="http://schemas.microsoft.com/office/drawing/2014/main" id="{E8A69924-75A3-A944-BE43-A3752526F9DC}"/>
                </a:ext>
              </a:extLst>
            </p:cNvPr>
            <p:cNvSpPr/>
            <p:nvPr/>
          </p:nvSpPr>
          <p:spPr>
            <a:xfrm>
              <a:off x="2583100" y="2973775"/>
              <a:ext cx="461550" cy="336125"/>
            </a:xfrm>
            <a:custGeom>
              <a:avLst/>
              <a:gdLst/>
              <a:ahLst/>
              <a:cxnLst/>
              <a:rect l="l" t="t" r="r" b="b"/>
              <a:pathLst>
                <a:path w="18462" h="13445" fill="none" extrusionOk="0">
                  <a:moveTo>
                    <a:pt x="17974" y="1"/>
                  </a:move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317" y="50"/>
                  </a:lnTo>
                  <a:lnTo>
                    <a:pt x="220" y="74"/>
                  </a:lnTo>
                  <a:lnTo>
                    <a:pt x="146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2958"/>
                  </a:lnTo>
                  <a:lnTo>
                    <a:pt x="0" y="12958"/>
                  </a:lnTo>
                  <a:lnTo>
                    <a:pt x="25" y="13055"/>
                  </a:lnTo>
                  <a:lnTo>
                    <a:pt x="49" y="13152"/>
                  </a:lnTo>
                  <a:lnTo>
                    <a:pt x="98" y="13226"/>
                  </a:lnTo>
                  <a:lnTo>
                    <a:pt x="146" y="13299"/>
                  </a:lnTo>
                  <a:lnTo>
                    <a:pt x="220" y="13372"/>
                  </a:lnTo>
                  <a:lnTo>
                    <a:pt x="317" y="13396"/>
                  </a:lnTo>
                  <a:lnTo>
                    <a:pt x="390" y="13445"/>
                  </a:lnTo>
                  <a:lnTo>
                    <a:pt x="487" y="13445"/>
                  </a:lnTo>
                  <a:lnTo>
                    <a:pt x="17974" y="13445"/>
                  </a:lnTo>
                  <a:lnTo>
                    <a:pt x="17974" y="13445"/>
                  </a:lnTo>
                  <a:lnTo>
                    <a:pt x="18072" y="13445"/>
                  </a:lnTo>
                  <a:lnTo>
                    <a:pt x="18145" y="13396"/>
                  </a:lnTo>
                  <a:lnTo>
                    <a:pt x="18242" y="13372"/>
                  </a:lnTo>
                  <a:lnTo>
                    <a:pt x="18315" y="13299"/>
                  </a:lnTo>
                  <a:lnTo>
                    <a:pt x="18364" y="13226"/>
                  </a:lnTo>
                  <a:lnTo>
                    <a:pt x="18413" y="13152"/>
                  </a:lnTo>
                  <a:lnTo>
                    <a:pt x="18437" y="13055"/>
                  </a:lnTo>
                  <a:lnTo>
                    <a:pt x="18461" y="12958"/>
                  </a:lnTo>
                  <a:lnTo>
                    <a:pt x="18461" y="488"/>
                  </a:lnTo>
                  <a:lnTo>
                    <a:pt x="18461" y="488"/>
                  </a:lnTo>
                  <a:lnTo>
                    <a:pt x="18437" y="390"/>
                  </a:lnTo>
                  <a:lnTo>
                    <a:pt x="18413" y="293"/>
                  </a:lnTo>
                  <a:lnTo>
                    <a:pt x="18364" y="220"/>
                  </a:lnTo>
                  <a:lnTo>
                    <a:pt x="18315" y="147"/>
                  </a:lnTo>
                  <a:lnTo>
                    <a:pt x="18242" y="74"/>
                  </a:lnTo>
                  <a:lnTo>
                    <a:pt x="18145" y="50"/>
                  </a:lnTo>
                  <a:lnTo>
                    <a:pt x="18072" y="1"/>
                  </a:lnTo>
                  <a:lnTo>
                    <a:pt x="17974" y="1"/>
                  </a:lnTo>
                  <a:lnTo>
                    <a:pt x="17974" y="1"/>
                  </a:lnTo>
                  <a:close/>
                  <a:moveTo>
                    <a:pt x="17000" y="11983"/>
                  </a:moveTo>
                  <a:lnTo>
                    <a:pt x="1462" y="11983"/>
                  </a:lnTo>
                  <a:lnTo>
                    <a:pt x="1462" y="1462"/>
                  </a:lnTo>
                  <a:lnTo>
                    <a:pt x="17000" y="1462"/>
                  </a:lnTo>
                  <a:lnTo>
                    <a:pt x="17000" y="1198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613" name="Google Shape;657;p43">
            <a:extLst>
              <a:ext uri="{FF2B5EF4-FFF2-40B4-BE49-F238E27FC236}">
                <a16:creationId xmlns:a16="http://schemas.microsoft.com/office/drawing/2014/main" id="{D78D6059-A0DA-2446-9D64-F30707EE3327}"/>
              </a:ext>
            </a:extLst>
          </p:cNvPr>
          <p:cNvSpPr/>
          <p:nvPr/>
        </p:nvSpPr>
        <p:spPr>
          <a:xfrm>
            <a:off x="8961585" y="4094890"/>
            <a:ext cx="356204" cy="356204"/>
          </a:xfrm>
          <a:custGeom>
            <a:avLst/>
            <a:gdLst/>
            <a:ahLst/>
            <a:cxnLst/>
            <a:rect l="l" t="t" r="r" b="b"/>
            <a:pathLst>
              <a:path w="16952" h="16952" fill="none" extrusionOk="0">
                <a:moveTo>
                  <a:pt x="16173" y="7015"/>
                </a:moveTo>
                <a:lnTo>
                  <a:pt x="14419" y="6820"/>
                </a:lnTo>
                <a:lnTo>
                  <a:pt x="14419" y="6820"/>
                </a:lnTo>
                <a:lnTo>
                  <a:pt x="14322" y="6479"/>
                </a:lnTo>
                <a:lnTo>
                  <a:pt x="14175" y="6114"/>
                </a:lnTo>
                <a:lnTo>
                  <a:pt x="14029" y="5773"/>
                </a:lnTo>
                <a:lnTo>
                  <a:pt x="13859" y="5432"/>
                </a:lnTo>
                <a:lnTo>
                  <a:pt x="14955" y="4068"/>
                </a:lnTo>
                <a:lnTo>
                  <a:pt x="14955" y="4068"/>
                </a:lnTo>
                <a:lnTo>
                  <a:pt x="15028" y="3922"/>
                </a:lnTo>
                <a:lnTo>
                  <a:pt x="15077" y="3776"/>
                </a:lnTo>
                <a:lnTo>
                  <a:pt x="15125" y="3630"/>
                </a:lnTo>
                <a:lnTo>
                  <a:pt x="15125" y="3484"/>
                </a:lnTo>
                <a:lnTo>
                  <a:pt x="15101" y="3313"/>
                </a:lnTo>
                <a:lnTo>
                  <a:pt x="15052" y="3167"/>
                </a:lnTo>
                <a:lnTo>
                  <a:pt x="14979" y="3021"/>
                </a:lnTo>
                <a:lnTo>
                  <a:pt x="14882" y="2899"/>
                </a:lnTo>
                <a:lnTo>
                  <a:pt x="14054" y="2071"/>
                </a:lnTo>
                <a:lnTo>
                  <a:pt x="14054" y="2071"/>
                </a:lnTo>
                <a:lnTo>
                  <a:pt x="13932" y="1974"/>
                </a:lnTo>
                <a:lnTo>
                  <a:pt x="13786" y="1901"/>
                </a:lnTo>
                <a:lnTo>
                  <a:pt x="13640" y="1852"/>
                </a:lnTo>
                <a:lnTo>
                  <a:pt x="13469" y="1827"/>
                </a:lnTo>
                <a:lnTo>
                  <a:pt x="13323" y="1827"/>
                </a:lnTo>
                <a:lnTo>
                  <a:pt x="13177" y="1876"/>
                </a:lnTo>
                <a:lnTo>
                  <a:pt x="13031" y="1925"/>
                </a:lnTo>
                <a:lnTo>
                  <a:pt x="12885" y="2022"/>
                </a:lnTo>
                <a:lnTo>
                  <a:pt x="11521" y="3094"/>
                </a:lnTo>
                <a:lnTo>
                  <a:pt x="11521" y="3094"/>
                </a:lnTo>
                <a:lnTo>
                  <a:pt x="11180" y="2923"/>
                </a:lnTo>
                <a:lnTo>
                  <a:pt x="10839" y="2777"/>
                </a:lnTo>
                <a:lnTo>
                  <a:pt x="10473" y="2631"/>
                </a:lnTo>
                <a:lnTo>
                  <a:pt x="10133" y="2534"/>
                </a:lnTo>
                <a:lnTo>
                  <a:pt x="9938" y="780"/>
                </a:lnTo>
                <a:lnTo>
                  <a:pt x="9938" y="780"/>
                </a:lnTo>
                <a:lnTo>
                  <a:pt x="9889" y="634"/>
                </a:lnTo>
                <a:lnTo>
                  <a:pt x="9840" y="488"/>
                </a:lnTo>
                <a:lnTo>
                  <a:pt x="9743" y="342"/>
                </a:lnTo>
                <a:lnTo>
                  <a:pt x="9645" y="244"/>
                </a:lnTo>
                <a:lnTo>
                  <a:pt x="9499" y="147"/>
                </a:lnTo>
                <a:lnTo>
                  <a:pt x="9378" y="74"/>
                </a:lnTo>
                <a:lnTo>
                  <a:pt x="9231" y="25"/>
                </a:lnTo>
                <a:lnTo>
                  <a:pt x="9061" y="1"/>
                </a:lnTo>
                <a:lnTo>
                  <a:pt x="7892" y="1"/>
                </a:lnTo>
                <a:lnTo>
                  <a:pt x="7892" y="1"/>
                </a:lnTo>
                <a:lnTo>
                  <a:pt x="7721" y="25"/>
                </a:lnTo>
                <a:lnTo>
                  <a:pt x="7575" y="74"/>
                </a:lnTo>
                <a:lnTo>
                  <a:pt x="7453" y="147"/>
                </a:lnTo>
                <a:lnTo>
                  <a:pt x="7307" y="244"/>
                </a:lnTo>
                <a:lnTo>
                  <a:pt x="7210" y="342"/>
                </a:lnTo>
                <a:lnTo>
                  <a:pt x="7112" y="488"/>
                </a:lnTo>
                <a:lnTo>
                  <a:pt x="7064" y="634"/>
                </a:lnTo>
                <a:lnTo>
                  <a:pt x="7015" y="780"/>
                </a:lnTo>
                <a:lnTo>
                  <a:pt x="6820" y="2534"/>
                </a:lnTo>
                <a:lnTo>
                  <a:pt x="6820" y="2534"/>
                </a:lnTo>
                <a:lnTo>
                  <a:pt x="6479" y="2631"/>
                </a:lnTo>
                <a:lnTo>
                  <a:pt x="6114" y="2777"/>
                </a:lnTo>
                <a:lnTo>
                  <a:pt x="5773" y="2923"/>
                </a:lnTo>
                <a:lnTo>
                  <a:pt x="5432" y="3094"/>
                </a:lnTo>
                <a:lnTo>
                  <a:pt x="4068" y="2022"/>
                </a:lnTo>
                <a:lnTo>
                  <a:pt x="4068" y="2022"/>
                </a:lnTo>
                <a:lnTo>
                  <a:pt x="3922" y="1925"/>
                </a:lnTo>
                <a:lnTo>
                  <a:pt x="3776" y="1876"/>
                </a:lnTo>
                <a:lnTo>
                  <a:pt x="3630" y="1827"/>
                </a:lnTo>
                <a:lnTo>
                  <a:pt x="3484" y="1827"/>
                </a:lnTo>
                <a:lnTo>
                  <a:pt x="3313" y="1852"/>
                </a:lnTo>
                <a:lnTo>
                  <a:pt x="3167" y="1901"/>
                </a:lnTo>
                <a:lnTo>
                  <a:pt x="3021" y="1974"/>
                </a:lnTo>
                <a:lnTo>
                  <a:pt x="2899" y="2071"/>
                </a:lnTo>
                <a:lnTo>
                  <a:pt x="2071" y="2899"/>
                </a:lnTo>
                <a:lnTo>
                  <a:pt x="2071" y="2899"/>
                </a:lnTo>
                <a:lnTo>
                  <a:pt x="1974" y="3021"/>
                </a:lnTo>
                <a:lnTo>
                  <a:pt x="1901" y="3167"/>
                </a:lnTo>
                <a:lnTo>
                  <a:pt x="1852" y="3313"/>
                </a:lnTo>
                <a:lnTo>
                  <a:pt x="1827" y="3484"/>
                </a:lnTo>
                <a:lnTo>
                  <a:pt x="1827" y="3630"/>
                </a:lnTo>
                <a:lnTo>
                  <a:pt x="1876" y="3776"/>
                </a:lnTo>
                <a:lnTo>
                  <a:pt x="1925" y="3922"/>
                </a:lnTo>
                <a:lnTo>
                  <a:pt x="2022" y="4068"/>
                </a:lnTo>
                <a:lnTo>
                  <a:pt x="3094" y="5432"/>
                </a:lnTo>
                <a:lnTo>
                  <a:pt x="3094" y="5432"/>
                </a:lnTo>
                <a:lnTo>
                  <a:pt x="2923" y="5773"/>
                </a:lnTo>
                <a:lnTo>
                  <a:pt x="2777" y="6114"/>
                </a:lnTo>
                <a:lnTo>
                  <a:pt x="2631" y="6479"/>
                </a:lnTo>
                <a:lnTo>
                  <a:pt x="2534" y="6820"/>
                </a:lnTo>
                <a:lnTo>
                  <a:pt x="780" y="7015"/>
                </a:lnTo>
                <a:lnTo>
                  <a:pt x="780" y="7015"/>
                </a:lnTo>
                <a:lnTo>
                  <a:pt x="634" y="7064"/>
                </a:lnTo>
                <a:lnTo>
                  <a:pt x="488" y="7112"/>
                </a:lnTo>
                <a:lnTo>
                  <a:pt x="342" y="7210"/>
                </a:lnTo>
                <a:lnTo>
                  <a:pt x="244" y="7307"/>
                </a:lnTo>
                <a:lnTo>
                  <a:pt x="147" y="7453"/>
                </a:lnTo>
                <a:lnTo>
                  <a:pt x="74" y="7575"/>
                </a:lnTo>
                <a:lnTo>
                  <a:pt x="25" y="7721"/>
                </a:lnTo>
                <a:lnTo>
                  <a:pt x="1" y="7892"/>
                </a:lnTo>
                <a:lnTo>
                  <a:pt x="1" y="9061"/>
                </a:lnTo>
                <a:lnTo>
                  <a:pt x="1" y="9061"/>
                </a:lnTo>
                <a:lnTo>
                  <a:pt x="25" y="9231"/>
                </a:lnTo>
                <a:lnTo>
                  <a:pt x="74" y="9377"/>
                </a:lnTo>
                <a:lnTo>
                  <a:pt x="147" y="9499"/>
                </a:lnTo>
                <a:lnTo>
                  <a:pt x="244" y="9645"/>
                </a:lnTo>
                <a:lnTo>
                  <a:pt x="342" y="9743"/>
                </a:lnTo>
                <a:lnTo>
                  <a:pt x="488" y="9840"/>
                </a:lnTo>
                <a:lnTo>
                  <a:pt x="634" y="9889"/>
                </a:lnTo>
                <a:lnTo>
                  <a:pt x="780" y="9938"/>
                </a:lnTo>
                <a:lnTo>
                  <a:pt x="2534" y="10132"/>
                </a:lnTo>
                <a:lnTo>
                  <a:pt x="2534" y="10132"/>
                </a:lnTo>
                <a:lnTo>
                  <a:pt x="2631" y="10473"/>
                </a:lnTo>
                <a:lnTo>
                  <a:pt x="2777" y="10839"/>
                </a:lnTo>
                <a:lnTo>
                  <a:pt x="2923" y="11180"/>
                </a:lnTo>
                <a:lnTo>
                  <a:pt x="3094" y="11521"/>
                </a:lnTo>
                <a:lnTo>
                  <a:pt x="2022" y="12885"/>
                </a:lnTo>
                <a:lnTo>
                  <a:pt x="2022" y="12885"/>
                </a:lnTo>
                <a:lnTo>
                  <a:pt x="1925" y="13031"/>
                </a:lnTo>
                <a:lnTo>
                  <a:pt x="1876" y="13177"/>
                </a:lnTo>
                <a:lnTo>
                  <a:pt x="1827" y="13323"/>
                </a:lnTo>
                <a:lnTo>
                  <a:pt x="1827" y="13469"/>
                </a:lnTo>
                <a:lnTo>
                  <a:pt x="1852" y="13640"/>
                </a:lnTo>
                <a:lnTo>
                  <a:pt x="1901" y="13786"/>
                </a:lnTo>
                <a:lnTo>
                  <a:pt x="1974" y="13932"/>
                </a:lnTo>
                <a:lnTo>
                  <a:pt x="2071" y="14054"/>
                </a:lnTo>
                <a:lnTo>
                  <a:pt x="2899" y="14882"/>
                </a:lnTo>
                <a:lnTo>
                  <a:pt x="2899" y="14882"/>
                </a:lnTo>
                <a:lnTo>
                  <a:pt x="3021" y="14979"/>
                </a:lnTo>
                <a:lnTo>
                  <a:pt x="3167" y="15052"/>
                </a:lnTo>
                <a:lnTo>
                  <a:pt x="3313" y="15101"/>
                </a:lnTo>
                <a:lnTo>
                  <a:pt x="3484" y="15125"/>
                </a:lnTo>
                <a:lnTo>
                  <a:pt x="3630" y="15125"/>
                </a:lnTo>
                <a:lnTo>
                  <a:pt x="3776" y="15077"/>
                </a:lnTo>
                <a:lnTo>
                  <a:pt x="3922" y="15028"/>
                </a:lnTo>
                <a:lnTo>
                  <a:pt x="4068" y="14955"/>
                </a:lnTo>
                <a:lnTo>
                  <a:pt x="5432" y="13859"/>
                </a:lnTo>
                <a:lnTo>
                  <a:pt x="5432" y="13859"/>
                </a:lnTo>
                <a:lnTo>
                  <a:pt x="5773" y="14029"/>
                </a:lnTo>
                <a:lnTo>
                  <a:pt x="6114" y="14175"/>
                </a:lnTo>
                <a:lnTo>
                  <a:pt x="6479" y="14322"/>
                </a:lnTo>
                <a:lnTo>
                  <a:pt x="6820" y="14419"/>
                </a:lnTo>
                <a:lnTo>
                  <a:pt x="7015" y="16173"/>
                </a:lnTo>
                <a:lnTo>
                  <a:pt x="7015" y="16173"/>
                </a:lnTo>
                <a:lnTo>
                  <a:pt x="7064" y="16319"/>
                </a:lnTo>
                <a:lnTo>
                  <a:pt x="7112" y="16465"/>
                </a:lnTo>
                <a:lnTo>
                  <a:pt x="7210" y="16611"/>
                </a:lnTo>
                <a:lnTo>
                  <a:pt x="7307" y="16708"/>
                </a:lnTo>
                <a:lnTo>
                  <a:pt x="7453" y="16806"/>
                </a:lnTo>
                <a:lnTo>
                  <a:pt x="7575" y="16879"/>
                </a:lnTo>
                <a:lnTo>
                  <a:pt x="7721" y="16928"/>
                </a:lnTo>
                <a:lnTo>
                  <a:pt x="7892" y="16952"/>
                </a:lnTo>
                <a:lnTo>
                  <a:pt x="9061" y="16952"/>
                </a:lnTo>
                <a:lnTo>
                  <a:pt x="9061" y="16952"/>
                </a:lnTo>
                <a:lnTo>
                  <a:pt x="9231" y="16928"/>
                </a:lnTo>
                <a:lnTo>
                  <a:pt x="9378" y="16879"/>
                </a:lnTo>
                <a:lnTo>
                  <a:pt x="9499" y="16806"/>
                </a:lnTo>
                <a:lnTo>
                  <a:pt x="9645" y="16708"/>
                </a:lnTo>
                <a:lnTo>
                  <a:pt x="9743" y="16611"/>
                </a:lnTo>
                <a:lnTo>
                  <a:pt x="9840" y="16465"/>
                </a:lnTo>
                <a:lnTo>
                  <a:pt x="9889" y="16319"/>
                </a:lnTo>
                <a:lnTo>
                  <a:pt x="9938" y="16173"/>
                </a:lnTo>
                <a:lnTo>
                  <a:pt x="10133" y="14419"/>
                </a:lnTo>
                <a:lnTo>
                  <a:pt x="10133" y="14419"/>
                </a:lnTo>
                <a:lnTo>
                  <a:pt x="10473" y="14322"/>
                </a:lnTo>
                <a:lnTo>
                  <a:pt x="10839" y="14175"/>
                </a:lnTo>
                <a:lnTo>
                  <a:pt x="11180" y="14029"/>
                </a:lnTo>
                <a:lnTo>
                  <a:pt x="11521" y="13859"/>
                </a:lnTo>
                <a:lnTo>
                  <a:pt x="12885" y="14955"/>
                </a:lnTo>
                <a:lnTo>
                  <a:pt x="12885" y="14955"/>
                </a:lnTo>
                <a:lnTo>
                  <a:pt x="13031" y="15028"/>
                </a:lnTo>
                <a:lnTo>
                  <a:pt x="13177" y="15077"/>
                </a:lnTo>
                <a:lnTo>
                  <a:pt x="13323" y="15125"/>
                </a:lnTo>
                <a:lnTo>
                  <a:pt x="13469" y="15125"/>
                </a:lnTo>
                <a:lnTo>
                  <a:pt x="13640" y="15101"/>
                </a:lnTo>
                <a:lnTo>
                  <a:pt x="13786" y="15052"/>
                </a:lnTo>
                <a:lnTo>
                  <a:pt x="13932" y="14979"/>
                </a:lnTo>
                <a:lnTo>
                  <a:pt x="14054" y="14882"/>
                </a:lnTo>
                <a:lnTo>
                  <a:pt x="14882" y="14054"/>
                </a:lnTo>
                <a:lnTo>
                  <a:pt x="14882" y="14054"/>
                </a:lnTo>
                <a:lnTo>
                  <a:pt x="14979" y="13932"/>
                </a:lnTo>
                <a:lnTo>
                  <a:pt x="15052" y="13786"/>
                </a:lnTo>
                <a:lnTo>
                  <a:pt x="15101" y="13640"/>
                </a:lnTo>
                <a:lnTo>
                  <a:pt x="15125" y="13469"/>
                </a:lnTo>
                <a:lnTo>
                  <a:pt x="15125" y="13323"/>
                </a:lnTo>
                <a:lnTo>
                  <a:pt x="15077" y="13177"/>
                </a:lnTo>
                <a:lnTo>
                  <a:pt x="15028" y="13031"/>
                </a:lnTo>
                <a:lnTo>
                  <a:pt x="14955" y="12885"/>
                </a:lnTo>
                <a:lnTo>
                  <a:pt x="13859" y="11521"/>
                </a:lnTo>
                <a:lnTo>
                  <a:pt x="13859" y="11521"/>
                </a:lnTo>
                <a:lnTo>
                  <a:pt x="14029" y="11180"/>
                </a:lnTo>
                <a:lnTo>
                  <a:pt x="14175" y="10839"/>
                </a:lnTo>
                <a:lnTo>
                  <a:pt x="14322" y="10473"/>
                </a:lnTo>
                <a:lnTo>
                  <a:pt x="14419" y="10132"/>
                </a:lnTo>
                <a:lnTo>
                  <a:pt x="16173" y="9938"/>
                </a:lnTo>
                <a:lnTo>
                  <a:pt x="16173" y="9938"/>
                </a:lnTo>
                <a:lnTo>
                  <a:pt x="16319" y="9889"/>
                </a:lnTo>
                <a:lnTo>
                  <a:pt x="16465" y="9840"/>
                </a:lnTo>
                <a:lnTo>
                  <a:pt x="16611" y="9743"/>
                </a:lnTo>
                <a:lnTo>
                  <a:pt x="16708" y="9645"/>
                </a:lnTo>
                <a:lnTo>
                  <a:pt x="16806" y="9499"/>
                </a:lnTo>
                <a:lnTo>
                  <a:pt x="16879" y="9377"/>
                </a:lnTo>
                <a:lnTo>
                  <a:pt x="16928" y="9231"/>
                </a:lnTo>
                <a:lnTo>
                  <a:pt x="16952" y="9061"/>
                </a:lnTo>
                <a:lnTo>
                  <a:pt x="16952" y="7892"/>
                </a:lnTo>
                <a:lnTo>
                  <a:pt x="16952" y="7892"/>
                </a:lnTo>
                <a:lnTo>
                  <a:pt x="16928" y="7721"/>
                </a:lnTo>
                <a:lnTo>
                  <a:pt x="16879" y="7575"/>
                </a:lnTo>
                <a:lnTo>
                  <a:pt x="16806" y="7453"/>
                </a:lnTo>
                <a:lnTo>
                  <a:pt x="16708" y="7307"/>
                </a:lnTo>
                <a:lnTo>
                  <a:pt x="16611" y="7210"/>
                </a:lnTo>
                <a:lnTo>
                  <a:pt x="16465" y="7112"/>
                </a:lnTo>
                <a:lnTo>
                  <a:pt x="16319" y="7064"/>
                </a:lnTo>
                <a:lnTo>
                  <a:pt x="16173" y="7015"/>
                </a:lnTo>
                <a:lnTo>
                  <a:pt x="16173" y="7015"/>
                </a:lnTo>
                <a:close/>
                <a:moveTo>
                  <a:pt x="10425" y="10425"/>
                </a:moveTo>
                <a:lnTo>
                  <a:pt x="10425" y="10425"/>
                </a:lnTo>
                <a:lnTo>
                  <a:pt x="10206" y="10620"/>
                </a:lnTo>
                <a:lnTo>
                  <a:pt x="9986" y="10766"/>
                </a:lnTo>
                <a:lnTo>
                  <a:pt x="9767" y="10912"/>
                </a:lnTo>
                <a:lnTo>
                  <a:pt x="9524" y="11034"/>
                </a:lnTo>
                <a:lnTo>
                  <a:pt x="9256" y="11107"/>
                </a:lnTo>
                <a:lnTo>
                  <a:pt x="9012" y="11180"/>
                </a:lnTo>
                <a:lnTo>
                  <a:pt x="8744" y="11228"/>
                </a:lnTo>
                <a:lnTo>
                  <a:pt x="8476" y="11228"/>
                </a:lnTo>
                <a:lnTo>
                  <a:pt x="8208" y="11228"/>
                </a:lnTo>
                <a:lnTo>
                  <a:pt x="7941" y="11180"/>
                </a:lnTo>
                <a:lnTo>
                  <a:pt x="7697" y="11107"/>
                </a:lnTo>
                <a:lnTo>
                  <a:pt x="7429" y="11034"/>
                </a:lnTo>
                <a:lnTo>
                  <a:pt x="7186" y="10912"/>
                </a:lnTo>
                <a:lnTo>
                  <a:pt x="6966" y="10766"/>
                </a:lnTo>
                <a:lnTo>
                  <a:pt x="6747" y="10620"/>
                </a:lnTo>
                <a:lnTo>
                  <a:pt x="6528" y="10425"/>
                </a:lnTo>
                <a:lnTo>
                  <a:pt x="6528" y="10425"/>
                </a:lnTo>
                <a:lnTo>
                  <a:pt x="6333" y="10206"/>
                </a:lnTo>
                <a:lnTo>
                  <a:pt x="6187" y="9986"/>
                </a:lnTo>
                <a:lnTo>
                  <a:pt x="6041" y="9767"/>
                </a:lnTo>
                <a:lnTo>
                  <a:pt x="5919" y="9524"/>
                </a:lnTo>
                <a:lnTo>
                  <a:pt x="5846" y="9256"/>
                </a:lnTo>
                <a:lnTo>
                  <a:pt x="5773" y="9012"/>
                </a:lnTo>
                <a:lnTo>
                  <a:pt x="5724" y="8744"/>
                </a:lnTo>
                <a:lnTo>
                  <a:pt x="5724" y="8476"/>
                </a:lnTo>
                <a:lnTo>
                  <a:pt x="5724" y="8208"/>
                </a:lnTo>
                <a:lnTo>
                  <a:pt x="5773" y="7941"/>
                </a:lnTo>
                <a:lnTo>
                  <a:pt x="5846" y="7697"/>
                </a:lnTo>
                <a:lnTo>
                  <a:pt x="5919" y="7429"/>
                </a:lnTo>
                <a:lnTo>
                  <a:pt x="6041" y="7186"/>
                </a:lnTo>
                <a:lnTo>
                  <a:pt x="6187" y="6966"/>
                </a:lnTo>
                <a:lnTo>
                  <a:pt x="6333" y="6747"/>
                </a:lnTo>
                <a:lnTo>
                  <a:pt x="6528" y="6528"/>
                </a:lnTo>
                <a:lnTo>
                  <a:pt x="6528" y="6528"/>
                </a:lnTo>
                <a:lnTo>
                  <a:pt x="6747" y="6333"/>
                </a:lnTo>
                <a:lnTo>
                  <a:pt x="6966" y="6187"/>
                </a:lnTo>
                <a:lnTo>
                  <a:pt x="7186" y="6041"/>
                </a:lnTo>
                <a:lnTo>
                  <a:pt x="7429" y="5919"/>
                </a:lnTo>
                <a:lnTo>
                  <a:pt x="7697" y="5846"/>
                </a:lnTo>
                <a:lnTo>
                  <a:pt x="7941" y="5773"/>
                </a:lnTo>
                <a:lnTo>
                  <a:pt x="8208" y="5724"/>
                </a:lnTo>
                <a:lnTo>
                  <a:pt x="8476" y="5724"/>
                </a:lnTo>
                <a:lnTo>
                  <a:pt x="8744" y="5724"/>
                </a:lnTo>
                <a:lnTo>
                  <a:pt x="9012" y="5773"/>
                </a:lnTo>
                <a:lnTo>
                  <a:pt x="9256" y="5846"/>
                </a:lnTo>
                <a:lnTo>
                  <a:pt x="9524" y="5919"/>
                </a:lnTo>
                <a:lnTo>
                  <a:pt x="9767" y="6041"/>
                </a:lnTo>
                <a:lnTo>
                  <a:pt x="9986" y="6187"/>
                </a:lnTo>
                <a:lnTo>
                  <a:pt x="10206" y="6333"/>
                </a:lnTo>
                <a:lnTo>
                  <a:pt x="10425" y="6528"/>
                </a:lnTo>
                <a:lnTo>
                  <a:pt x="10425" y="6528"/>
                </a:lnTo>
                <a:lnTo>
                  <a:pt x="10620" y="6747"/>
                </a:lnTo>
                <a:lnTo>
                  <a:pt x="10766" y="6966"/>
                </a:lnTo>
                <a:lnTo>
                  <a:pt x="10912" y="7186"/>
                </a:lnTo>
                <a:lnTo>
                  <a:pt x="11034" y="7429"/>
                </a:lnTo>
                <a:lnTo>
                  <a:pt x="11107" y="7697"/>
                </a:lnTo>
                <a:lnTo>
                  <a:pt x="11180" y="7941"/>
                </a:lnTo>
                <a:lnTo>
                  <a:pt x="11228" y="8208"/>
                </a:lnTo>
                <a:lnTo>
                  <a:pt x="11228" y="8476"/>
                </a:lnTo>
                <a:lnTo>
                  <a:pt x="11228" y="8744"/>
                </a:lnTo>
                <a:lnTo>
                  <a:pt x="11180" y="9012"/>
                </a:lnTo>
                <a:lnTo>
                  <a:pt x="11107" y="9256"/>
                </a:lnTo>
                <a:lnTo>
                  <a:pt x="11034" y="9524"/>
                </a:lnTo>
                <a:lnTo>
                  <a:pt x="10912" y="9767"/>
                </a:lnTo>
                <a:lnTo>
                  <a:pt x="10766" y="9986"/>
                </a:lnTo>
                <a:lnTo>
                  <a:pt x="10620" y="10206"/>
                </a:lnTo>
                <a:lnTo>
                  <a:pt x="10425" y="10425"/>
                </a:lnTo>
                <a:lnTo>
                  <a:pt x="10425" y="10425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614" name="Google Shape;658;p43">
            <a:extLst>
              <a:ext uri="{FF2B5EF4-FFF2-40B4-BE49-F238E27FC236}">
                <a16:creationId xmlns:a16="http://schemas.microsoft.com/office/drawing/2014/main" id="{89EF1AA4-A54A-3F4D-B2B2-98F6B74F995F}"/>
              </a:ext>
            </a:extLst>
          </p:cNvPr>
          <p:cNvGrpSpPr/>
          <p:nvPr/>
        </p:nvGrpSpPr>
        <p:grpSpPr>
          <a:xfrm>
            <a:off x="9490090" y="4114252"/>
            <a:ext cx="435022" cy="323445"/>
            <a:chOff x="5247525" y="3007275"/>
            <a:chExt cx="517575" cy="384825"/>
          </a:xfrm>
        </p:grpSpPr>
        <p:sp>
          <p:nvSpPr>
            <p:cNvPr id="615" name="Google Shape;659;p43">
              <a:extLst>
                <a:ext uri="{FF2B5EF4-FFF2-40B4-BE49-F238E27FC236}">
                  <a16:creationId xmlns:a16="http://schemas.microsoft.com/office/drawing/2014/main" id="{0D3A6D9E-01BD-1A46-848B-4E4D4D0F9D69}"/>
                </a:ext>
              </a:extLst>
            </p:cNvPr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l" t="t" r="r" b="b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16" name="Google Shape;660;p43">
              <a:extLst>
                <a:ext uri="{FF2B5EF4-FFF2-40B4-BE49-F238E27FC236}">
                  <a16:creationId xmlns:a16="http://schemas.microsoft.com/office/drawing/2014/main" id="{25F8810A-0B51-6B42-A1B3-701187D565EA}"/>
                </a:ext>
              </a:extLst>
            </p:cNvPr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l" t="t" r="r" b="b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17" name="Google Shape;661;p43">
            <a:extLst>
              <a:ext uri="{FF2B5EF4-FFF2-40B4-BE49-F238E27FC236}">
                <a16:creationId xmlns:a16="http://schemas.microsoft.com/office/drawing/2014/main" id="{EDEFD68F-3212-8E4D-86EF-BD378EC45331}"/>
              </a:ext>
            </a:extLst>
          </p:cNvPr>
          <p:cNvGrpSpPr/>
          <p:nvPr/>
        </p:nvGrpSpPr>
        <p:grpSpPr>
          <a:xfrm>
            <a:off x="8401076" y="4095824"/>
            <a:ext cx="342882" cy="350068"/>
            <a:chOff x="3951850" y="2985350"/>
            <a:chExt cx="407950" cy="416500"/>
          </a:xfrm>
        </p:grpSpPr>
        <p:sp>
          <p:nvSpPr>
            <p:cNvPr id="618" name="Google Shape;662;p43">
              <a:extLst>
                <a:ext uri="{FF2B5EF4-FFF2-40B4-BE49-F238E27FC236}">
                  <a16:creationId xmlns:a16="http://schemas.microsoft.com/office/drawing/2014/main" id="{FDAD71AA-31C7-4C4B-B48B-463CA4AEEF91}"/>
                </a:ext>
              </a:extLst>
            </p:cNvPr>
            <p:cNvSpPr/>
            <p:nvPr/>
          </p:nvSpPr>
          <p:spPr>
            <a:xfrm>
              <a:off x="3951850" y="2985350"/>
              <a:ext cx="314800" cy="314825"/>
            </a:xfrm>
            <a:custGeom>
              <a:avLst/>
              <a:gdLst/>
              <a:ahLst/>
              <a:cxnLst/>
              <a:rect l="l" t="t" r="r" b="b"/>
              <a:pathLst>
                <a:path w="12592" h="12593" fill="none" extrusionOk="0">
                  <a:moveTo>
                    <a:pt x="6284" y="1"/>
                  </a:moveTo>
                  <a:lnTo>
                    <a:pt x="6284" y="1"/>
                  </a:lnTo>
                  <a:lnTo>
                    <a:pt x="5967" y="25"/>
                  </a:lnTo>
                  <a:lnTo>
                    <a:pt x="5651" y="49"/>
                  </a:lnTo>
                  <a:lnTo>
                    <a:pt x="5334" y="74"/>
                  </a:lnTo>
                  <a:lnTo>
                    <a:pt x="5017" y="147"/>
                  </a:lnTo>
                  <a:lnTo>
                    <a:pt x="4725" y="220"/>
                  </a:lnTo>
                  <a:lnTo>
                    <a:pt x="4433" y="293"/>
                  </a:lnTo>
                  <a:lnTo>
                    <a:pt x="4141" y="390"/>
                  </a:lnTo>
                  <a:lnTo>
                    <a:pt x="3848" y="512"/>
                  </a:lnTo>
                  <a:lnTo>
                    <a:pt x="3556" y="634"/>
                  </a:lnTo>
                  <a:lnTo>
                    <a:pt x="3288" y="780"/>
                  </a:lnTo>
                  <a:lnTo>
                    <a:pt x="3020" y="926"/>
                  </a:lnTo>
                  <a:lnTo>
                    <a:pt x="2777" y="1072"/>
                  </a:lnTo>
                  <a:lnTo>
                    <a:pt x="2290" y="1437"/>
                  </a:lnTo>
                  <a:lnTo>
                    <a:pt x="1851" y="1852"/>
                  </a:lnTo>
                  <a:lnTo>
                    <a:pt x="1437" y="2290"/>
                  </a:lnTo>
                  <a:lnTo>
                    <a:pt x="1072" y="2777"/>
                  </a:lnTo>
                  <a:lnTo>
                    <a:pt x="901" y="3045"/>
                  </a:lnTo>
                  <a:lnTo>
                    <a:pt x="755" y="3313"/>
                  </a:lnTo>
                  <a:lnTo>
                    <a:pt x="609" y="3581"/>
                  </a:lnTo>
                  <a:lnTo>
                    <a:pt x="487" y="3849"/>
                  </a:lnTo>
                  <a:lnTo>
                    <a:pt x="390" y="4141"/>
                  </a:lnTo>
                  <a:lnTo>
                    <a:pt x="292" y="4433"/>
                  </a:lnTo>
                  <a:lnTo>
                    <a:pt x="195" y="4725"/>
                  </a:lnTo>
                  <a:lnTo>
                    <a:pt x="122" y="5042"/>
                  </a:lnTo>
                  <a:lnTo>
                    <a:pt x="73" y="5334"/>
                  </a:lnTo>
                  <a:lnTo>
                    <a:pt x="25" y="5651"/>
                  </a:lnTo>
                  <a:lnTo>
                    <a:pt x="0" y="5968"/>
                  </a:lnTo>
                  <a:lnTo>
                    <a:pt x="0" y="6308"/>
                  </a:lnTo>
                  <a:lnTo>
                    <a:pt x="0" y="6308"/>
                  </a:lnTo>
                  <a:lnTo>
                    <a:pt x="0" y="6625"/>
                  </a:lnTo>
                  <a:lnTo>
                    <a:pt x="25" y="6942"/>
                  </a:lnTo>
                  <a:lnTo>
                    <a:pt x="73" y="7258"/>
                  </a:lnTo>
                  <a:lnTo>
                    <a:pt x="122" y="7575"/>
                  </a:lnTo>
                  <a:lnTo>
                    <a:pt x="195" y="7867"/>
                  </a:lnTo>
                  <a:lnTo>
                    <a:pt x="292" y="8184"/>
                  </a:lnTo>
                  <a:lnTo>
                    <a:pt x="390" y="8476"/>
                  </a:lnTo>
                  <a:lnTo>
                    <a:pt x="487" y="8744"/>
                  </a:lnTo>
                  <a:lnTo>
                    <a:pt x="609" y="9036"/>
                  </a:lnTo>
                  <a:lnTo>
                    <a:pt x="755" y="9304"/>
                  </a:lnTo>
                  <a:lnTo>
                    <a:pt x="901" y="9572"/>
                  </a:lnTo>
                  <a:lnTo>
                    <a:pt x="1072" y="9816"/>
                  </a:lnTo>
                  <a:lnTo>
                    <a:pt x="1437" y="10303"/>
                  </a:lnTo>
                  <a:lnTo>
                    <a:pt x="1851" y="10741"/>
                  </a:lnTo>
                  <a:lnTo>
                    <a:pt x="2290" y="11155"/>
                  </a:lnTo>
                  <a:lnTo>
                    <a:pt x="2777" y="11520"/>
                  </a:lnTo>
                  <a:lnTo>
                    <a:pt x="3020" y="11691"/>
                  </a:lnTo>
                  <a:lnTo>
                    <a:pt x="3288" y="11837"/>
                  </a:lnTo>
                  <a:lnTo>
                    <a:pt x="3556" y="11983"/>
                  </a:lnTo>
                  <a:lnTo>
                    <a:pt x="3848" y="12105"/>
                  </a:lnTo>
                  <a:lnTo>
                    <a:pt x="4141" y="12202"/>
                  </a:lnTo>
                  <a:lnTo>
                    <a:pt x="4433" y="12300"/>
                  </a:lnTo>
                  <a:lnTo>
                    <a:pt x="4725" y="12397"/>
                  </a:lnTo>
                  <a:lnTo>
                    <a:pt x="5017" y="12470"/>
                  </a:lnTo>
                  <a:lnTo>
                    <a:pt x="5334" y="12519"/>
                  </a:lnTo>
                  <a:lnTo>
                    <a:pt x="5651" y="12568"/>
                  </a:lnTo>
                  <a:lnTo>
                    <a:pt x="5967" y="12592"/>
                  </a:lnTo>
                  <a:lnTo>
                    <a:pt x="6284" y="12592"/>
                  </a:lnTo>
                  <a:lnTo>
                    <a:pt x="6284" y="12592"/>
                  </a:lnTo>
                  <a:lnTo>
                    <a:pt x="6625" y="12592"/>
                  </a:lnTo>
                  <a:lnTo>
                    <a:pt x="6941" y="12568"/>
                  </a:lnTo>
                  <a:lnTo>
                    <a:pt x="7258" y="12519"/>
                  </a:lnTo>
                  <a:lnTo>
                    <a:pt x="7550" y="12470"/>
                  </a:lnTo>
                  <a:lnTo>
                    <a:pt x="7867" y="12397"/>
                  </a:lnTo>
                  <a:lnTo>
                    <a:pt x="8159" y="12300"/>
                  </a:lnTo>
                  <a:lnTo>
                    <a:pt x="8451" y="12202"/>
                  </a:lnTo>
                  <a:lnTo>
                    <a:pt x="8744" y="12105"/>
                  </a:lnTo>
                  <a:lnTo>
                    <a:pt x="9012" y="11983"/>
                  </a:lnTo>
                  <a:lnTo>
                    <a:pt x="9279" y="11837"/>
                  </a:lnTo>
                  <a:lnTo>
                    <a:pt x="9547" y="11691"/>
                  </a:lnTo>
                  <a:lnTo>
                    <a:pt x="9815" y="11520"/>
                  </a:lnTo>
                  <a:lnTo>
                    <a:pt x="10302" y="11155"/>
                  </a:lnTo>
                  <a:lnTo>
                    <a:pt x="10741" y="10741"/>
                  </a:lnTo>
                  <a:lnTo>
                    <a:pt x="11155" y="10303"/>
                  </a:lnTo>
                  <a:lnTo>
                    <a:pt x="11520" y="9816"/>
                  </a:lnTo>
                  <a:lnTo>
                    <a:pt x="11666" y="9572"/>
                  </a:lnTo>
                  <a:lnTo>
                    <a:pt x="11812" y="9304"/>
                  </a:lnTo>
                  <a:lnTo>
                    <a:pt x="11958" y="9036"/>
                  </a:lnTo>
                  <a:lnTo>
                    <a:pt x="12080" y="8744"/>
                  </a:lnTo>
                  <a:lnTo>
                    <a:pt x="12202" y="8476"/>
                  </a:lnTo>
                  <a:lnTo>
                    <a:pt x="12299" y="8184"/>
                  </a:lnTo>
                  <a:lnTo>
                    <a:pt x="12397" y="7867"/>
                  </a:lnTo>
                  <a:lnTo>
                    <a:pt x="12446" y="7575"/>
                  </a:lnTo>
                  <a:lnTo>
                    <a:pt x="12519" y="7258"/>
                  </a:lnTo>
                  <a:lnTo>
                    <a:pt x="12543" y="6942"/>
                  </a:lnTo>
                  <a:lnTo>
                    <a:pt x="12567" y="6625"/>
                  </a:lnTo>
                  <a:lnTo>
                    <a:pt x="12592" y="6308"/>
                  </a:lnTo>
                  <a:lnTo>
                    <a:pt x="12592" y="6308"/>
                  </a:lnTo>
                  <a:lnTo>
                    <a:pt x="12567" y="5968"/>
                  </a:lnTo>
                  <a:lnTo>
                    <a:pt x="12543" y="5651"/>
                  </a:lnTo>
                  <a:lnTo>
                    <a:pt x="12519" y="5334"/>
                  </a:lnTo>
                  <a:lnTo>
                    <a:pt x="12446" y="5042"/>
                  </a:lnTo>
                  <a:lnTo>
                    <a:pt x="12397" y="4725"/>
                  </a:lnTo>
                  <a:lnTo>
                    <a:pt x="12299" y="4433"/>
                  </a:lnTo>
                  <a:lnTo>
                    <a:pt x="12202" y="4141"/>
                  </a:lnTo>
                  <a:lnTo>
                    <a:pt x="12080" y="3849"/>
                  </a:lnTo>
                  <a:lnTo>
                    <a:pt x="11958" y="3581"/>
                  </a:lnTo>
                  <a:lnTo>
                    <a:pt x="11812" y="3313"/>
                  </a:lnTo>
                  <a:lnTo>
                    <a:pt x="11666" y="3045"/>
                  </a:lnTo>
                  <a:lnTo>
                    <a:pt x="11520" y="2777"/>
                  </a:lnTo>
                  <a:lnTo>
                    <a:pt x="11155" y="2290"/>
                  </a:lnTo>
                  <a:lnTo>
                    <a:pt x="10741" y="1852"/>
                  </a:lnTo>
                  <a:lnTo>
                    <a:pt x="10302" y="1437"/>
                  </a:lnTo>
                  <a:lnTo>
                    <a:pt x="9815" y="1072"/>
                  </a:lnTo>
                  <a:lnTo>
                    <a:pt x="9547" y="926"/>
                  </a:lnTo>
                  <a:lnTo>
                    <a:pt x="9279" y="780"/>
                  </a:lnTo>
                  <a:lnTo>
                    <a:pt x="9012" y="634"/>
                  </a:lnTo>
                  <a:lnTo>
                    <a:pt x="8744" y="512"/>
                  </a:lnTo>
                  <a:lnTo>
                    <a:pt x="8451" y="390"/>
                  </a:lnTo>
                  <a:lnTo>
                    <a:pt x="8159" y="293"/>
                  </a:lnTo>
                  <a:lnTo>
                    <a:pt x="7867" y="220"/>
                  </a:lnTo>
                  <a:lnTo>
                    <a:pt x="7550" y="147"/>
                  </a:lnTo>
                  <a:lnTo>
                    <a:pt x="7258" y="74"/>
                  </a:lnTo>
                  <a:lnTo>
                    <a:pt x="6941" y="49"/>
                  </a:lnTo>
                  <a:lnTo>
                    <a:pt x="6625" y="25"/>
                  </a:lnTo>
                  <a:lnTo>
                    <a:pt x="6284" y="1"/>
                  </a:lnTo>
                  <a:lnTo>
                    <a:pt x="6284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19" name="Google Shape;663;p43">
              <a:extLst>
                <a:ext uri="{FF2B5EF4-FFF2-40B4-BE49-F238E27FC236}">
                  <a16:creationId xmlns:a16="http://schemas.microsoft.com/office/drawing/2014/main" id="{0F1A6486-2700-9249-A533-8DCF69636E45}"/>
                </a:ext>
              </a:extLst>
            </p:cNvPr>
            <p:cNvSpPr/>
            <p:nvPr/>
          </p:nvSpPr>
          <p:spPr>
            <a:xfrm>
              <a:off x="3988375" y="3021875"/>
              <a:ext cx="241750" cy="241750"/>
            </a:xfrm>
            <a:custGeom>
              <a:avLst/>
              <a:gdLst/>
              <a:ahLst/>
              <a:cxnLst/>
              <a:rect l="l" t="t" r="r" b="b"/>
              <a:pathLst>
                <a:path w="9670" h="9670" fill="none" extrusionOk="0">
                  <a:moveTo>
                    <a:pt x="4823" y="1"/>
                  </a:moveTo>
                  <a:lnTo>
                    <a:pt x="4823" y="1"/>
                  </a:lnTo>
                  <a:lnTo>
                    <a:pt x="4336" y="25"/>
                  </a:lnTo>
                  <a:lnTo>
                    <a:pt x="3849" y="98"/>
                  </a:lnTo>
                  <a:lnTo>
                    <a:pt x="3386" y="220"/>
                  </a:lnTo>
                  <a:lnTo>
                    <a:pt x="2947" y="391"/>
                  </a:lnTo>
                  <a:lnTo>
                    <a:pt x="2533" y="585"/>
                  </a:lnTo>
                  <a:lnTo>
                    <a:pt x="2144" y="829"/>
                  </a:lnTo>
                  <a:lnTo>
                    <a:pt x="1754" y="1121"/>
                  </a:lnTo>
                  <a:lnTo>
                    <a:pt x="1413" y="1438"/>
                  </a:lnTo>
                  <a:lnTo>
                    <a:pt x="1096" y="1779"/>
                  </a:lnTo>
                  <a:lnTo>
                    <a:pt x="829" y="2144"/>
                  </a:lnTo>
                  <a:lnTo>
                    <a:pt x="585" y="2534"/>
                  </a:lnTo>
                  <a:lnTo>
                    <a:pt x="390" y="2972"/>
                  </a:lnTo>
                  <a:lnTo>
                    <a:pt x="220" y="3411"/>
                  </a:lnTo>
                  <a:lnTo>
                    <a:pt x="98" y="3873"/>
                  </a:lnTo>
                  <a:lnTo>
                    <a:pt x="25" y="4336"/>
                  </a:lnTo>
                  <a:lnTo>
                    <a:pt x="1" y="4847"/>
                  </a:lnTo>
                  <a:lnTo>
                    <a:pt x="1" y="4847"/>
                  </a:lnTo>
                  <a:lnTo>
                    <a:pt x="25" y="5335"/>
                  </a:lnTo>
                  <a:lnTo>
                    <a:pt x="98" y="5822"/>
                  </a:lnTo>
                  <a:lnTo>
                    <a:pt x="220" y="6284"/>
                  </a:lnTo>
                  <a:lnTo>
                    <a:pt x="390" y="6723"/>
                  </a:lnTo>
                  <a:lnTo>
                    <a:pt x="585" y="7137"/>
                  </a:lnTo>
                  <a:lnTo>
                    <a:pt x="829" y="7527"/>
                  </a:lnTo>
                  <a:lnTo>
                    <a:pt x="1096" y="7916"/>
                  </a:lnTo>
                  <a:lnTo>
                    <a:pt x="1413" y="8257"/>
                  </a:lnTo>
                  <a:lnTo>
                    <a:pt x="1754" y="8574"/>
                  </a:lnTo>
                  <a:lnTo>
                    <a:pt x="2144" y="8842"/>
                  </a:lnTo>
                  <a:lnTo>
                    <a:pt x="2533" y="9085"/>
                  </a:lnTo>
                  <a:lnTo>
                    <a:pt x="2947" y="9280"/>
                  </a:lnTo>
                  <a:lnTo>
                    <a:pt x="3386" y="9451"/>
                  </a:lnTo>
                  <a:lnTo>
                    <a:pt x="3849" y="9572"/>
                  </a:lnTo>
                  <a:lnTo>
                    <a:pt x="4336" y="9645"/>
                  </a:lnTo>
                  <a:lnTo>
                    <a:pt x="4823" y="9670"/>
                  </a:lnTo>
                  <a:lnTo>
                    <a:pt x="4823" y="9670"/>
                  </a:lnTo>
                  <a:lnTo>
                    <a:pt x="5334" y="9645"/>
                  </a:lnTo>
                  <a:lnTo>
                    <a:pt x="5797" y="9572"/>
                  </a:lnTo>
                  <a:lnTo>
                    <a:pt x="6260" y="9451"/>
                  </a:lnTo>
                  <a:lnTo>
                    <a:pt x="6698" y="9280"/>
                  </a:lnTo>
                  <a:lnTo>
                    <a:pt x="7136" y="9085"/>
                  </a:lnTo>
                  <a:lnTo>
                    <a:pt x="7526" y="8842"/>
                  </a:lnTo>
                  <a:lnTo>
                    <a:pt x="7892" y="8574"/>
                  </a:lnTo>
                  <a:lnTo>
                    <a:pt x="8232" y="8257"/>
                  </a:lnTo>
                  <a:lnTo>
                    <a:pt x="8549" y="7916"/>
                  </a:lnTo>
                  <a:lnTo>
                    <a:pt x="8841" y="7527"/>
                  </a:lnTo>
                  <a:lnTo>
                    <a:pt x="9085" y="7137"/>
                  </a:lnTo>
                  <a:lnTo>
                    <a:pt x="9280" y="6723"/>
                  </a:lnTo>
                  <a:lnTo>
                    <a:pt x="9450" y="6284"/>
                  </a:lnTo>
                  <a:lnTo>
                    <a:pt x="9572" y="5822"/>
                  </a:lnTo>
                  <a:lnTo>
                    <a:pt x="9645" y="5335"/>
                  </a:lnTo>
                  <a:lnTo>
                    <a:pt x="9669" y="4847"/>
                  </a:lnTo>
                  <a:lnTo>
                    <a:pt x="9669" y="4847"/>
                  </a:lnTo>
                  <a:lnTo>
                    <a:pt x="9645" y="4336"/>
                  </a:lnTo>
                  <a:lnTo>
                    <a:pt x="9572" y="3873"/>
                  </a:lnTo>
                  <a:lnTo>
                    <a:pt x="9450" y="3411"/>
                  </a:lnTo>
                  <a:lnTo>
                    <a:pt x="9280" y="2972"/>
                  </a:lnTo>
                  <a:lnTo>
                    <a:pt x="9085" y="2534"/>
                  </a:lnTo>
                  <a:lnTo>
                    <a:pt x="8841" y="2144"/>
                  </a:lnTo>
                  <a:lnTo>
                    <a:pt x="8549" y="1779"/>
                  </a:lnTo>
                  <a:lnTo>
                    <a:pt x="8232" y="1438"/>
                  </a:lnTo>
                  <a:lnTo>
                    <a:pt x="7892" y="1121"/>
                  </a:lnTo>
                  <a:lnTo>
                    <a:pt x="7526" y="829"/>
                  </a:lnTo>
                  <a:lnTo>
                    <a:pt x="7136" y="585"/>
                  </a:lnTo>
                  <a:lnTo>
                    <a:pt x="6698" y="391"/>
                  </a:lnTo>
                  <a:lnTo>
                    <a:pt x="6260" y="220"/>
                  </a:lnTo>
                  <a:lnTo>
                    <a:pt x="5797" y="98"/>
                  </a:lnTo>
                  <a:lnTo>
                    <a:pt x="5334" y="25"/>
                  </a:lnTo>
                  <a:lnTo>
                    <a:pt x="4823" y="1"/>
                  </a:lnTo>
                  <a:lnTo>
                    <a:pt x="482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20" name="Google Shape;664;p43">
              <a:extLst>
                <a:ext uri="{FF2B5EF4-FFF2-40B4-BE49-F238E27FC236}">
                  <a16:creationId xmlns:a16="http://schemas.microsoft.com/office/drawing/2014/main" id="{CD8B2854-3A92-8949-9F21-EEC5723B8CB9}"/>
                </a:ext>
              </a:extLst>
            </p:cNvPr>
            <p:cNvSpPr/>
            <p:nvPr/>
          </p:nvSpPr>
          <p:spPr>
            <a:xfrm>
              <a:off x="4024300" y="3058425"/>
              <a:ext cx="84650" cy="84650"/>
            </a:xfrm>
            <a:custGeom>
              <a:avLst/>
              <a:gdLst/>
              <a:ahLst/>
              <a:cxnLst/>
              <a:rect l="l" t="t" r="r" b="b"/>
              <a:pathLst>
                <a:path w="3386" h="3386" fill="none" extrusionOk="0">
                  <a:moveTo>
                    <a:pt x="0" y="3385"/>
                  </a:moveTo>
                  <a:lnTo>
                    <a:pt x="0" y="3385"/>
                  </a:lnTo>
                  <a:lnTo>
                    <a:pt x="25" y="3020"/>
                  </a:lnTo>
                  <a:lnTo>
                    <a:pt x="74" y="2704"/>
                  </a:lnTo>
                  <a:lnTo>
                    <a:pt x="147" y="2363"/>
                  </a:lnTo>
                  <a:lnTo>
                    <a:pt x="268" y="2070"/>
                  </a:lnTo>
                  <a:lnTo>
                    <a:pt x="414" y="1754"/>
                  </a:lnTo>
                  <a:lnTo>
                    <a:pt x="585" y="1486"/>
                  </a:lnTo>
                  <a:lnTo>
                    <a:pt x="780" y="1218"/>
                  </a:lnTo>
                  <a:lnTo>
                    <a:pt x="999" y="974"/>
                  </a:lnTo>
                  <a:lnTo>
                    <a:pt x="1243" y="755"/>
                  </a:lnTo>
                  <a:lnTo>
                    <a:pt x="1510" y="560"/>
                  </a:lnTo>
                  <a:lnTo>
                    <a:pt x="1778" y="390"/>
                  </a:lnTo>
                  <a:lnTo>
                    <a:pt x="2071" y="244"/>
                  </a:lnTo>
                  <a:lnTo>
                    <a:pt x="2387" y="146"/>
                  </a:lnTo>
                  <a:lnTo>
                    <a:pt x="2704" y="49"/>
                  </a:lnTo>
                  <a:lnTo>
                    <a:pt x="3045" y="0"/>
                  </a:lnTo>
                  <a:lnTo>
                    <a:pt x="3386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21" name="Google Shape;665;p43">
              <a:extLst>
                <a:ext uri="{FF2B5EF4-FFF2-40B4-BE49-F238E27FC236}">
                  <a16:creationId xmlns:a16="http://schemas.microsoft.com/office/drawing/2014/main" id="{8AC37649-A510-5E4E-A34B-4A7603C71866}"/>
                </a:ext>
              </a:extLst>
            </p:cNvPr>
            <p:cNvSpPr/>
            <p:nvPr/>
          </p:nvSpPr>
          <p:spPr>
            <a:xfrm>
              <a:off x="4205750" y="3248375"/>
              <a:ext cx="154050" cy="153475"/>
            </a:xfrm>
            <a:custGeom>
              <a:avLst/>
              <a:gdLst/>
              <a:ahLst/>
              <a:cxnLst/>
              <a:rect l="l" t="t" r="r" b="b"/>
              <a:pathLst>
                <a:path w="6162" h="6139" fill="none" extrusionOk="0">
                  <a:moveTo>
                    <a:pt x="0" y="1024"/>
                  </a:moveTo>
                  <a:lnTo>
                    <a:pt x="4969" y="5992"/>
                  </a:lnTo>
                  <a:lnTo>
                    <a:pt x="4969" y="5992"/>
                  </a:lnTo>
                  <a:lnTo>
                    <a:pt x="5042" y="6041"/>
                  </a:lnTo>
                  <a:lnTo>
                    <a:pt x="5115" y="6090"/>
                  </a:lnTo>
                  <a:lnTo>
                    <a:pt x="5212" y="6114"/>
                  </a:lnTo>
                  <a:lnTo>
                    <a:pt x="5310" y="6138"/>
                  </a:lnTo>
                  <a:lnTo>
                    <a:pt x="5407" y="6114"/>
                  </a:lnTo>
                  <a:lnTo>
                    <a:pt x="5480" y="6090"/>
                  </a:lnTo>
                  <a:lnTo>
                    <a:pt x="5577" y="6041"/>
                  </a:lnTo>
                  <a:lnTo>
                    <a:pt x="5651" y="5992"/>
                  </a:lnTo>
                  <a:lnTo>
                    <a:pt x="6016" y="5627"/>
                  </a:lnTo>
                  <a:lnTo>
                    <a:pt x="6016" y="5627"/>
                  </a:lnTo>
                  <a:lnTo>
                    <a:pt x="6089" y="5554"/>
                  </a:lnTo>
                  <a:lnTo>
                    <a:pt x="6138" y="5456"/>
                  </a:lnTo>
                  <a:lnTo>
                    <a:pt x="6162" y="5359"/>
                  </a:lnTo>
                  <a:lnTo>
                    <a:pt x="6162" y="5286"/>
                  </a:lnTo>
                  <a:lnTo>
                    <a:pt x="6162" y="5188"/>
                  </a:lnTo>
                  <a:lnTo>
                    <a:pt x="6138" y="5091"/>
                  </a:lnTo>
                  <a:lnTo>
                    <a:pt x="6089" y="5018"/>
                  </a:lnTo>
                  <a:lnTo>
                    <a:pt x="6016" y="4921"/>
                  </a:lnTo>
                  <a:lnTo>
                    <a:pt x="1072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22" name="Google Shape;666;p43">
            <a:extLst>
              <a:ext uri="{FF2B5EF4-FFF2-40B4-BE49-F238E27FC236}">
                <a16:creationId xmlns:a16="http://schemas.microsoft.com/office/drawing/2014/main" id="{7ACB0DEE-270A-B044-B4ED-88987D7C4C27}"/>
              </a:ext>
            </a:extLst>
          </p:cNvPr>
          <p:cNvGrpSpPr/>
          <p:nvPr/>
        </p:nvGrpSpPr>
        <p:grpSpPr>
          <a:xfrm>
            <a:off x="5557748" y="4685372"/>
            <a:ext cx="397136" cy="305017"/>
            <a:chOff x="568950" y="3686775"/>
            <a:chExt cx="472500" cy="362900"/>
          </a:xfrm>
        </p:grpSpPr>
        <p:sp>
          <p:nvSpPr>
            <p:cNvPr id="623" name="Google Shape;667;p43">
              <a:extLst>
                <a:ext uri="{FF2B5EF4-FFF2-40B4-BE49-F238E27FC236}">
                  <a16:creationId xmlns:a16="http://schemas.microsoft.com/office/drawing/2014/main" id="{834E8F1A-A4BF-D347-91B8-420CB9B02C3A}"/>
                </a:ext>
              </a:extLst>
            </p:cNvPr>
            <p:cNvSpPr/>
            <p:nvPr/>
          </p:nvSpPr>
          <p:spPr>
            <a:xfrm>
              <a:off x="568950" y="3686775"/>
              <a:ext cx="472500" cy="362900"/>
            </a:xfrm>
            <a:custGeom>
              <a:avLst/>
              <a:gdLst/>
              <a:ahLst/>
              <a:cxnLst/>
              <a:rect l="l" t="t" r="r" b="b"/>
              <a:pathLst>
                <a:path w="18900" h="14516" fill="none" extrusionOk="0">
                  <a:moveTo>
                    <a:pt x="18900" y="7989"/>
                  </a:moveTo>
                  <a:lnTo>
                    <a:pt x="18900" y="7989"/>
                  </a:lnTo>
                  <a:lnTo>
                    <a:pt x="18705" y="8111"/>
                  </a:lnTo>
                  <a:lnTo>
                    <a:pt x="18510" y="8184"/>
                  </a:lnTo>
                  <a:lnTo>
                    <a:pt x="18291" y="8232"/>
                  </a:lnTo>
                  <a:lnTo>
                    <a:pt x="18072" y="8232"/>
                  </a:lnTo>
                  <a:lnTo>
                    <a:pt x="17852" y="8184"/>
                  </a:lnTo>
                  <a:lnTo>
                    <a:pt x="17658" y="8111"/>
                  </a:lnTo>
                  <a:lnTo>
                    <a:pt x="17487" y="8013"/>
                  </a:lnTo>
                  <a:lnTo>
                    <a:pt x="17341" y="7891"/>
                  </a:lnTo>
                  <a:lnTo>
                    <a:pt x="17341" y="7891"/>
                  </a:lnTo>
                  <a:lnTo>
                    <a:pt x="17243" y="7745"/>
                  </a:lnTo>
                  <a:lnTo>
                    <a:pt x="17170" y="7575"/>
                  </a:lnTo>
                  <a:lnTo>
                    <a:pt x="17170" y="7404"/>
                  </a:lnTo>
                  <a:lnTo>
                    <a:pt x="17195" y="7234"/>
                  </a:lnTo>
                  <a:lnTo>
                    <a:pt x="17243" y="7088"/>
                  </a:lnTo>
                  <a:lnTo>
                    <a:pt x="17341" y="6942"/>
                  </a:lnTo>
                  <a:lnTo>
                    <a:pt x="17487" y="6844"/>
                  </a:lnTo>
                  <a:lnTo>
                    <a:pt x="17658" y="6795"/>
                  </a:lnTo>
                  <a:lnTo>
                    <a:pt x="17658" y="6795"/>
                  </a:lnTo>
                  <a:lnTo>
                    <a:pt x="17755" y="6771"/>
                  </a:lnTo>
                  <a:lnTo>
                    <a:pt x="17828" y="6771"/>
                  </a:lnTo>
                  <a:lnTo>
                    <a:pt x="17901" y="6795"/>
                  </a:lnTo>
                  <a:lnTo>
                    <a:pt x="17974" y="6820"/>
                  </a:lnTo>
                  <a:lnTo>
                    <a:pt x="18023" y="6869"/>
                  </a:lnTo>
                  <a:lnTo>
                    <a:pt x="18047" y="6917"/>
                  </a:lnTo>
                  <a:lnTo>
                    <a:pt x="18096" y="7063"/>
                  </a:lnTo>
                  <a:lnTo>
                    <a:pt x="18072" y="7210"/>
                  </a:lnTo>
                  <a:lnTo>
                    <a:pt x="18023" y="7356"/>
                  </a:lnTo>
                  <a:lnTo>
                    <a:pt x="17950" y="7477"/>
                  </a:lnTo>
                  <a:lnTo>
                    <a:pt x="17828" y="7599"/>
                  </a:lnTo>
                  <a:lnTo>
                    <a:pt x="17828" y="7599"/>
                  </a:lnTo>
                  <a:lnTo>
                    <a:pt x="17633" y="7697"/>
                  </a:lnTo>
                  <a:lnTo>
                    <a:pt x="17438" y="7770"/>
                  </a:lnTo>
                  <a:lnTo>
                    <a:pt x="17219" y="7794"/>
                  </a:lnTo>
                  <a:lnTo>
                    <a:pt x="17000" y="7794"/>
                  </a:lnTo>
                  <a:lnTo>
                    <a:pt x="17000" y="7794"/>
                  </a:lnTo>
                  <a:lnTo>
                    <a:pt x="16878" y="7794"/>
                  </a:lnTo>
                  <a:lnTo>
                    <a:pt x="16781" y="7770"/>
                  </a:lnTo>
                  <a:lnTo>
                    <a:pt x="16708" y="7745"/>
                  </a:lnTo>
                  <a:lnTo>
                    <a:pt x="16635" y="7697"/>
                  </a:lnTo>
                  <a:lnTo>
                    <a:pt x="16586" y="7648"/>
                  </a:lnTo>
                  <a:lnTo>
                    <a:pt x="16562" y="7550"/>
                  </a:lnTo>
                  <a:lnTo>
                    <a:pt x="16537" y="7331"/>
                  </a:lnTo>
                  <a:lnTo>
                    <a:pt x="16537" y="7331"/>
                  </a:lnTo>
                  <a:lnTo>
                    <a:pt x="16513" y="7015"/>
                  </a:lnTo>
                  <a:lnTo>
                    <a:pt x="16488" y="6698"/>
                  </a:lnTo>
                  <a:lnTo>
                    <a:pt x="16440" y="6381"/>
                  </a:lnTo>
                  <a:lnTo>
                    <a:pt x="16367" y="6065"/>
                  </a:lnTo>
                  <a:lnTo>
                    <a:pt x="16269" y="5748"/>
                  </a:lnTo>
                  <a:lnTo>
                    <a:pt x="16172" y="5456"/>
                  </a:lnTo>
                  <a:lnTo>
                    <a:pt x="16050" y="5164"/>
                  </a:lnTo>
                  <a:lnTo>
                    <a:pt x="15904" y="4871"/>
                  </a:lnTo>
                  <a:lnTo>
                    <a:pt x="15758" y="4604"/>
                  </a:lnTo>
                  <a:lnTo>
                    <a:pt x="15587" y="4311"/>
                  </a:lnTo>
                  <a:lnTo>
                    <a:pt x="15393" y="4068"/>
                  </a:lnTo>
                  <a:lnTo>
                    <a:pt x="15198" y="3800"/>
                  </a:lnTo>
                  <a:lnTo>
                    <a:pt x="14978" y="3556"/>
                  </a:lnTo>
                  <a:lnTo>
                    <a:pt x="14759" y="3313"/>
                  </a:lnTo>
                  <a:lnTo>
                    <a:pt x="14516" y="3094"/>
                  </a:lnTo>
                  <a:lnTo>
                    <a:pt x="14272" y="2874"/>
                  </a:lnTo>
                  <a:lnTo>
                    <a:pt x="14004" y="2655"/>
                  </a:lnTo>
                  <a:lnTo>
                    <a:pt x="13712" y="2460"/>
                  </a:lnTo>
                  <a:lnTo>
                    <a:pt x="13420" y="2265"/>
                  </a:lnTo>
                  <a:lnTo>
                    <a:pt x="13128" y="2095"/>
                  </a:lnTo>
                  <a:lnTo>
                    <a:pt x="12811" y="1924"/>
                  </a:lnTo>
                  <a:lnTo>
                    <a:pt x="12494" y="1778"/>
                  </a:lnTo>
                  <a:lnTo>
                    <a:pt x="12178" y="1632"/>
                  </a:lnTo>
                  <a:lnTo>
                    <a:pt x="11837" y="1510"/>
                  </a:lnTo>
                  <a:lnTo>
                    <a:pt x="11496" y="1389"/>
                  </a:lnTo>
                  <a:lnTo>
                    <a:pt x="11130" y="1291"/>
                  </a:lnTo>
                  <a:lnTo>
                    <a:pt x="10765" y="1218"/>
                  </a:lnTo>
                  <a:lnTo>
                    <a:pt x="10400" y="1145"/>
                  </a:lnTo>
                  <a:lnTo>
                    <a:pt x="10034" y="1096"/>
                  </a:lnTo>
                  <a:lnTo>
                    <a:pt x="9645" y="1048"/>
                  </a:lnTo>
                  <a:lnTo>
                    <a:pt x="9255" y="1023"/>
                  </a:lnTo>
                  <a:lnTo>
                    <a:pt x="8865" y="1023"/>
                  </a:lnTo>
                  <a:lnTo>
                    <a:pt x="8865" y="1023"/>
                  </a:lnTo>
                  <a:lnTo>
                    <a:pt x="8330" y="1023"/>
                  </a:lnTo>
                  <a:lnTo>
                    <a:pt x="7794" y="1072"/>
                  </a:lnTo>
                  <a:lnTo>
                    <a:pt x="7258" y="1145"/>
                  </a:lnTo>
                  <a:lnTo>
                    <a:pt x="6747" y="1267"/>
                  </a:lnTo>
                  <a:lnTo>
                    <a:pt x="6747" y="1267"/>
                  </a:lnTo>
                  <a:lnTo>
                    <a:pt x="6600" y="1048"/>
                  </a:lnTo>
                  <a:lnTo>
                    <a:pt x="6454" y="877"/>
                  </a:lnTo>
                  <a:lnTo>
                    <a:pt x="6284" y="707"/>
                  </a:lnTo>
                  <a:lnTo>
                    <a:pt x="6138" y="561"/>
                  </a:lnTo>
                  <a:lnTo>
                    <a:pt x="5967" y="439"/>
                  </a:lnTo>
                  <a:lnTo>
                    <a:pt x="5821" y="341"/>
                  </a:lnTo>
                  <a:lnTo>
                    <a:pt x="5504" y="195"/>
                  </a:lnTo>
                  <a:lnTo>
                    <a:pt x="5237" y="98"/>
                  </a:lnTo>
                  <a:lnTo>
                    <a:pt x="5017" y="49"/>
                  </a:lnTo>
                  <a:lnTo>
                    <a:pt x="4822" y="0"/>
                  </a:lnTo>
                  <a:lnTo>
                    <a:pt x="4822" y="0"/>
                  </a:lnTo>
                  <a:lnTo>
                    <a:pt x="4725" y="195"/>
                  </a:lnTo>
                  <a:lnTo>
                    <a:pt x="4628" y="390"/>
                  </a:lnTo>
                  <a:lnTo>
                    <a:pt x="4530" y="682"/>
                  </a:lnTo>
                  <a:lnTo>
                    <a:pt x="4433" y="999"/>
                  </a:lnTo>
                  <a:lnTo>
                    <a:pt x="4384" y="1389"/>
                  </a:lnTo>
                  <a:lnTo>
                    <a:pt x="4360" y="1778"/>
                  </a:lnTo>
                  <a:lnTo>
                    <a:pt x="4360" y="1998"/>
                  </a:lnTo>
                  <a:lnTo>
                    <a:pt x="4408" y="2217"/>
                  </a:lnTo>
                  <a:lnTo>
                    <a:pt x="4408" y="2217"/>
                  </a:lnTo>
                  <a:lnTo>
                    <a:pt x="4067" y="2436"/>
                  </a:lnTo>
                  <a:lnTo>
                    <a:pt x="3678" y="2728"/>
                  </a:lnTo>
                  <a:lnTo>
                    <a:pt x="3264" y="3142"/>
                  </a:lnTo>
                  <a:lnTo>
                    <a:pt x="2825" y="3605"/>
                  </a:lnTo>
                  <a:lnTo>
                    <a:pt x="2411" y="4116"/>
                  </a:lnTo>
                  <a:lnTo>
                    <a:pt x="2022" y="4652"/>
                  </a:lnTo>
                  <a:lnTo>
                    <a:pt x="1851" y="4945"/>
                  </a:lnTo>
                  <a:lnTo>
                    <a:pt x="1705" y="5237"/>
                  </a:lnTo>
                  <a:lnTo>
                    <a:pt x="1559" y="5529"/>
                  </a:lnTo>
                  <a:lnTo>
                    <a:pt x="1461" y="5797"/>
                  </a:lnTo>
                  <a:lnTo>
                    <a:pt x="560" y="5797"/>
                  </a:lnTo>
                  <a:lnTo>
                    <a:pt x="560" y="5797"/>
                  </a:lnTo>
                  <a:lnTo>
                    <a:pt x="463" y="5821"/>
                  </a:lnTo>
                  <a:lnTo>
                    <a:pt x="341" y="5846"/>
                  </a:lnTo>
                  <a:lnTo>
                    <a:pt x="244" y="5894"/>
                  </a:lnTo>
                  <a:lnTo>
                    <a:pt x="171" y="5967"/>
                  </a:lnTo>
                  <a:lnTo>
                    <a:pt x="98" y="6040"/>
                  </a:lnTo>
                  <a:lnTo>
                    <a:pt x="49" y="6138"/>
                  </a:lnTo>
                  <a:lnTo>
                    <a:pt x="25" y="6260"/>
                  </a:lnTo>
                  <a:lnTo>
                    <a:pt x="0" y="6357"/>
                  </a:lnTo>
                  <a:lnTo>
                    <a:pt x="0" y="8598"/>
                  </a:lnTo>
                  <a:lnTo>
                    <a:pt x="0" y="8598"/>
                  </a:lnTo>
                  <a:lnTo>
                    <a:pt x="25" y="8720"/>
                  </a:lnTo>
                  <a:lnTo>
                    <a:pt x="49" y="8817"/>
                  </a:lnTo>
                  <a:lnTo>
                    <a:pt x="98" y="8914"/>
                  </a:lnTo>
                  <a:lnTo>
                    <a:pt x="171" y="8987"/>
                  </a:lnTo>
                  <a:lnTo>
                    <a:pt x="244" y="9060"/>
                  </a:lnTo>
                  <a:lnTo>
                    <a:pt x="341" y="9109"/>
                  </a:lnTo>
                  <a:lnTo>
                    <a:pt x="463" y="9158"/>
                  </a:lnTo>
                  <a:lnTo>
                    <a:pt x="560" y="9158"/>
                  </a:lnTo>
                  <a:lnTo>
                    <a:pt x="1510" y="9158"/>
                  </a:lnTo>
                  <a:lnTo>
                    <a:pt x="1510" y="9158"/>
                  </a:lnTo>
                  <a:lnTo>
                    <a:pt x="1583" y="9353"/>
                  </a:lnTo>
                  <a:lnTo>
                    <a:pt x="1681" y="9572"/>
                  </a:lnTo>
                  <a:lnTo>
                    <a:pt x="1924" y="9986"/>
                  </a:lnTo>
                  <a:lnTo>
                    <a:pt x="2216" y="10376"/>
                  </a:lnTo>
                  <a:lnTo>
                    <a:pt x="2582" y="10765"/>
                  </a:lnTo>
                  <a:lnTo>
                    <a:pt x="2972" y="11131"/>
                  </a:lnTo>
                  <a:lnTo>
                    <a:pt x="3410" y="11472"/>
                  </a:lnTo>
                  <a:lnTo>
                    <a:pt x="3897" y="11788"/>
                  </a:lnTo>
                  <a:lnTo>
                    <a:pt x="4408" y="12032"/>
                  </a:lnTo>
                  <a:lnTo>
                    <a:pt x="4408" y="14516"/>
                  </a:lnTo>
                  <a:lnTo>
                    <a:pt x="5090" y="14516"/>
                  </a:lnTo>
                  <a:lnTo>
                    <a:pt x="6308" y="12860"/>
                  </a:lnTo>
                  <a:lnTo>
                    <a:pt x="6308" y="12860"/>
                  </a:lnTo>
                  <a:lnTo>
                    <a:pt x="6917" y="13030"/>
                  </a:lnTo>
                  <a:lnTo>
                    <a:pt x="7550" y="13128"/>
                  </a:lnTo>
                  <a:lnTo>
                    <a:pt x="8208" y="13201"/>
                  </a:lnTo>
                  <a:lnTo>
                    <a:pt x="8865" y="13225"/>
                  </a:lnTo>
                  <a:lnTo>
                    <a:pt x="8865" y="13225"/>
                  </a:lnTo>
                  <a:lnTo>
                    <a:pt x="9523" y="13201"/>
                  </a:lnTo>
                  <a:lnTo>
                    <a:pt x="10181" y="13128"/>
                  </a:lnTo>
                  <a:lnTo>
                    <a:pt x="10814" y="13030"/>
                  </a:lnTo>
                  <a:lnTo>
                    <a:pt x="11423" y="12860"/>
                  </a:lnTo>
                  <a:lnTo>
                    <a:pt x="12592" y="14516"/>
                  </a:lnTo>
                  <a:lnTo>
                    <a:pt x="13347" y="14516"/>
                  </a:lnTo>
                  <a:lnTo>
                    <a:pt x="13347" y="12032"/>
                  </a:lnTo>
                  <a:lnTo>
                    <a:pt x="13347" y="12032"/>
                  </a:lnTo>
                  <a:lnTo>
                    <a:pt x="13688" y="11886"/>
                  </a:lnTo>
                  <a:lnTo>
                    <a:pt x="14004" y="11715"/>
                  </a:lnTo>
                  <a:lnTo>
                    <a:pt x="14297" y="11545"/>
                  </a:lnTo>
                  <a:lnTo>
                    <a:pt x="14589" y="11350"/>
                  </a:lnTo>
                  <a:lnTo>
                    <a:pt x="14857" y="11131"/>
                  </a:lnTo>
                  <a:lnTo>
                    <a:pt x="15100" y="10911"/>
                  </a:lnTo>
                  <a:lnTo>
                    <a:pt x="15344" y="10668"/>
                  </a:lnTo>
                  <a:lnTo>
                    <a:pt x="15563" y="10400"/>
                  </a:lnTo>
                  <a:lnTo>
                    <a:pt x="15733" y="10132"/>
                  </a:lnTo>
                  <a:lnTo>
                    <a:pt x="15904" y="9864"/>
                  </a:lnTo>
                  <a:lnTo>
                    <a:pt x="16074" y="9572"/>
                  </a:lnTo>
                  <a:lnTo>
                    <a:pt x="16196" y="9255"/>
                  </a:lnTo>
                  <a:lnTo>
                    <a:pt x="16318" y="8939"/>
                  </a:lnTo>
                  <a:lnTo>
                    <a:pt x="16391" y="8598"/>
                  </a:lnTo>
                  <a:lnTo>
                    <a:pt x="16464" y="8257"/>
                  </a:lnTo>
                  <a:lnTo>
                    <a:pt x="16513" y="7916"/>
                  </a:lnTo>
                  <a:lnTo>
                    <a:pt x="16513" y="7916"/>
                  </a:lnTo>
                  <a:lnTo>
                    <a:pt x="16513" y="759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24" name="Google Shape;668;p43">
              <a:extLst>
                <a:ext uri="{FF2B5EF4-FFF2-40B4-BE49-F238E27FC236}">
                  <a16:creationId xmlns:a16="http://schemas.microsoft.com/office/drawing/2014/main" id="{0CAC8C6B-67FC-2F41-ABA0-E989CE0FFD1D}"/>
                </a:ext>
              </a:extLst>
            </p:cNvPr>
            <p:cNvSpPr/>
            <p:nvPr/>
          </p:nvSpPr>
          <p:spPr>
            <a:xfrm>
              <a:off x="645650" y="3820725"/>
              <a:ext cx="34125" cy="34125"/>
            </a:xfrm>
            <a:custGeom>
              <a:avLst/>
              <a:gdLst/>
              <a:ahLst/>
              <a:cxnLst/>
              <a:rect l="l" t="t" r="r" b="b"/>
              <a:pathLst>
                <a:path w="1365" h="1365" fill="none" extrusionOk="0">
                  <a:moveTo>
                    <a:pt x="683" y="1364"/>
                  </a:moveTo>
                  <a:lnTo>
                    <a:pt x="683" y="1364"/>
                  </a:lnTo>
                  <a:lnTo>
                    <a:pt x="537" y="1340"/>
                  </a:lnTo>
                  <a:lnTo>
                    <a:pt x="415" y="1316"/>
                  </a:lnTo>
                  <a:lnTo>
                    <a:pt x="293" y="1243"/>
                  </a:lnTo>
                  <a:lnTo>
                    <a:pt x="196" y="1170"/>
                  </a:lnTo>
                  <a:lnTo>
                    <a:pt x="123" y="1072"/>
                  </a:lnTo>
                  <a:lnTo>
                    <a:pt x="50" y="950"/>
                  </a:lnTo>
                  <a:lnTo>
                    <a:pt x="25" y="829"/>
                  </a:lnTo>
                  <a:lnTo>
                    <a:pt x="1" y="682"/>
                  </a:lnTo>
                  <a:lnTo>
                    <a:pt x="1" y="682"/>
                  </a:lnTo>
                  <a:lnTo>
                    <a:pt x="25" y="536"/>
                  </a:lnTo>
                  <a:lnTo>
                    <a:pt x="50" y="415"/>
                  </a:lnTo>
                  <a:lnTo>
                    <a:pt x="123" y="317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415" y="74"/>
                  </a:lnTo>
                  <a:lnTo>
                    <a:pt x="537" y="25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805" y="25"/>
                  </a:lnTo>
                  <a:lnTo>
                    <a:pt x="951" y="74"/>
                  </a:lnTo>
                  <a:lnTo>
                    <a:pt x="1048" y="122"/>
                  </a:lnTo>
                  <a:lnTo>
                    <a:pt x="1170" y="195"/>
                  </a:lnTo>
                  <a:lnTo>
                    <a:pt x="1243" y="317"/>
                  </a:lnTo>
                  <a:lnTo>
                    <a:pt x="1292" y="415"/>
                  </a:lnTo>
                  <a:lnTo>
                    <a:pt x="1340" y="536"/>
                  </a:lnTo>
                  <a:lnTo>
                    <a:pt x="1365" y="682"/>
                  </a:lnTo>
                  <a:lnTo>
                    <a:pt x="1365" y="682"/>
                  </a:lnTo>
                  <a:lnTo>
                    <a:pt x="1340" y="829"/>
                  </a:lnTo>
                  <a:lnTo>
                    <a:pt x="1292" y="950"/>
                  </a:lnTo>
                  <a:lnTo>
                    <a:pt x="1243" y="1072"/>
                  </a:lnTo>
                  <a:lnTo>
                    <a:pt x="1170" y="1170"/>
                  </a:lnTo>
                  <a:lnTo>
                    <a:pt x="1048" y="1243"/>
                  </a:lnTo>
                  <a:lnTo>
                    <a:pt x="951" y="1316"/>
                  </a:lnTo>
                  <a:lnTo>
                    <a:pt x="805" y="1340"/>
                  </a:lnTo>
                  <a:lnTo>
                    <a:pt x="683" y="1364"/>
                  </a:lnTo>
                  <a:lnTo>
                    <a:pt x="683" y="136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25" name="Google Shape;669;p43">
              <a:extLst>
                <a:ext uri="{FF2B5EF4-FFF2-40B4-BE49-F238E27FC236}">
                  <a16:creationId xmlns:a16="http://schemas.microsoft.com/office/drawing/2014/main" id="{600BB65A-AC23-C347-A6D0-80F7468C273D}"/>
                </a:ext>
              </a:extLst>
            </p:cNvPr>
            <p:cNvSpPr/>
            <p:nvPr/>
          </p:nvSpPr>
          <p:spPr>
            <a:xfrm>
              <a:off x="747950" y="3753750"/>
              <a:ext cx="85275" cy="12200"/>
            </a:xfrm>
            <a:custGeom>
              <a:avLst/>
              <a:gdLst/>
              <a:ahLst/>
              <a:cxnLst/>
              <a:rect l="l" t="t" r="r" b="b"/>
              <a:pathLst>
                <a:path w="3411" h="488" fill="none" extrusionOk="0">
                  <a:moveTo>
                    <a:pt x="3410" y="488"/>
                  </a:moveTo>
                  <a:lnTo>
                    <a:pt x="3410" y="488"/>
                  </a:lnTo>
                  <a:lnTo>
                    <a:pt x="3215" y="366"/>
                  </a:lnTo>
                  <a:lnTo>
                    <a:pt x="3021" y="268"/>
                  </a:lnTo>
                  <a:lnTo>
                    <a:pt x="2826" y="195"/>
                  </a:lnTo>
                  <a:lnTo>
                    <a:pt x="2607" y="122"/>
                  </a:lnTo>
                  <a:lnTo>
                    <a:pt x="2387" y="74"/>
                  </a:lnTo>
                  <a:lnTo>
                    <a:pt x="2168" y="25"/>
                  </a:lnTo>
                  <a:lnTo>
                    <a:pt x="1925" y="0"/>
                  </a:lnTo>
                  <a:lnTo>
                    <a:pt x="1705" y="0"/>
                  </a:lnTo>
                  <a:lnTo>
                    <a:pt x="1462" y="0"/>
                  </a:lnTo>
                  <a:lnTo>
                    <a:pt x="1243" y="25"/>
                  </a:lnTo>
                  <a:lnTo>
                    <a:pt x="1023" y="74"/>
                  </a:lnTo>
                  <a:lnTo>
                    <a:pt x="804" y="122"/>
                  </a:lnTo>
                  <a:lnTo>
                    <a:pt x="585" y="195"/>
                  </a:lnTo>
                  <a:lnTo>
                    <a:pt x="366" y="268"/>
                  </a:lnTo>
                  <a:lnTo>
                    <a:pt x="171" y="366"/>
                  </a:lnTo>
                  <a:lnTo>
                    <a:pt x="1" y="48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626" name="Google Shape;670;p43">
            <a:extLst>
              <a:ext uri="{FF2B5EF4-FFF2-40B4-BE49-F238E27FC236}">
                <a16:creationId xmlns:a16="http://schemas.microsoft.com/office/drawing/2014/main" id="{B8440677-1D68-0244-AD27-EEF7D4D150CE}"/>
              </a:ext>
            </a:extLst>
          </p:cNvPr>
          <p:cNvSpPr/>
          <p:nvPr/>
        </p:nvSpPr>
        <p:spPr>
          <a:xfrm>
            <a:off x="10134590" y="4078520"/>
            <a:ext cx="270221" cy="388962"/>
          </a:xfrm>
          <a:custGeom>
            <a:avLst/>
            <a:gdLst/>
            <a:ahLst/>
            <a:cxnLst/>
            <a:rect l="l" t="t" r="r" b="b"/>
            <a:pathLst>
              <a:path w="12860" h="18511" fill="none" extrusionOk="0">
                <a:moveTo>
                  <a:pt x="12373" y="7526"/>
                </a:moveTo>
                <a:lnTo>
                  <a:pt x="11618" y="7526"/>
                </a:lnTo>
                <a:lnTo>
                  <a:pt x="11618" y="5188"/>
                </a:lnTo>
                <a:lnTo>
                  <a:pt x="11618" y="5188"/>
                </a:lnTo>
                <a:lnTo>
                  <a:pt x="11593" y="4677"/>
                </a:lnTo>
                <a:lnTo>
                  <a:pt x="11520" y="4141"/>
                </a:lnTo>
                <a:lnTo>
                  <a:pt x="11398" y="3654"/>
                </a:lnTo>
                <a:lnTo>
                  <a:pt x="11204" y="3167"/>
                </a:lnTo>
                <a:lnTo>
                  <a:pt x="10984" y="2728"/>
                </a:lnTo>
                <a:lnTo>
                  <a:pt x="10741" y="2290"/>
                </a:lnTo>
                <a:lnTo>
                  <a:pt x="10424" y="1900"/>
                </a:lnTo>
                <a:lnTo>
                  <a:pt x="10108" y="1535"/>
                </a:lnTo>
                <a:lnTo>
                  <a:pt x="9718" y="1194"/>
                </a:lnTo>
                <a:lnTo>
                  <a:pt x="9328" y="902"/>
                </a:lnTo>
                <a:lnTo>
                  <a:pt x="8914" y="634"/>
                </a:lnTo>
                <a:lnTo>
                  <a:pt x="8452" y="415"/>
                </a:lnTo>
                <a:lnTo>
                  <a:pt x="7964" y="244"/>
                </a:lnTo>
                <a:lnTo>
                  <a:pt x="7477" y="122"/>
                </a:lnTo>
                <a:lnTo>
                  <a:pt x="6966" y="25"/>
                </a:lnTo>
                <a:lnTo>
                  <a:pt x="6430" y="0"/>
                </a:lnTo>
                <a:lnTo>
                  <a:pt x="6430" y="0"/>
                </a:lnTo>
                <a:lnTo>
                  <a:pt x="5894" y="25"/>
                </a:lnTo>
                <a:lnTo>
                  <a:pt x="5383" y="122"/>
                </a:lnTo>
                <a:lnTo>
                  <a:pt x="4896" y="244"/>
                </a:lnTo>
                <a:lnTo>
                  <a:pt x="4409" y="415"/>
                </a:lnTo>
                <a:lnTo>
                  <a:pt x="3970" y="634"/>
                </a:lnTo>
                <a:lnTo>
                  <a:pt x="3532" y="902"/>
                </a:lnTo>
                <a:lnTo>
                  <a:pt x="3142" y="1194"/>
                </a:lnTo>
                <a:lnTo>
                  <a:pt x="2752" y="1535"/>
                </a:lnTo>
                <a:lnTo>
                  <a:pt x="2436" y="1900"/>
                </a:lnTo>
                <a:lnTo>
                  <a:pt x="2119" y="2290"/>
                </a:lnTo>
                <a:lnTo>
                  <a:pt x="1876" y="2728"/>
                </a:lnTo>
                <a:lnTo>
                  <a:pt x="1656" y="3167"/>
                </a:lnTo>
                <a:lnTo>
                  <a:pt x="1462" y="3654"/>
                </a:lnTo>
                <a:lnTo>
                  <a:pt x="1340" y="4141"/>
                </a:lnTo>
                <a:lnTo>
                  <a:pt x="1267" y="4677"/>
                </a:lnTo>
                <a:lnTo>
                  <a:pt x="1242" y="5188"/>
                </a:lnTo>
                <a:lnTo>
                  <a:pt x="1242" y="7526"/>
                </a:lnTo>
                <a:lnTo>
                  <a:pt x="487" y="7526"/>
                </a:lnTo>
                <a:lnTo>
                  <a:pt x="487" y="7526"/>
                </a:lnTo>
                <a:lnTo>
                  <a:pt x="390" y="7526"/>
                </a:lnTo>
                <a:lnTo>
                  <a:pt x="293" y="7551"/>
                </a:lnTo>
                <a:lnTo>
                  <a:pt x="220" y="7599"/>
                </a:lnTo>
                <a:lnTo>
                  <a:pt x="146" y="7648"/>
                </a:lnTo>
                <a:lnTo>
                  <a:pt x="73" y="7721"/>
                </a:lnTo>
                <a:lnTo>
                  <a:pt x="49" y="7818"/>
                </a:lnTo>
                <a:lnTo>
                  <a:pt x="0" y="7891"/>
                </a:lnTo>
                <a:lnTo>
                  <a:pt x="0" y="8013"/>
                </a:lnTo>
                <a:lnTo>
                  <a:pt x="0" y="18023"/>
                </a:lnTo>
                <a:lnTo>
                  <a:pt x="0" y="18023"/>
                </a:lnTo>
                <a:lnTo>
                  <a:pt x="0" y="18121"/>
                </a:lnTo>
                <a:lnTo>
                  <a:pt x="49" y="18218"/>
                </a:lnTo>
                <a:lnTo>
                  <a:pt x="73" y="18291"/>
                </a:lnTo>
                <a:lnTo>
                  <a:pt x="146" y="18364"/>
                </a:lnTo>
                <a:lnTo>
                  <a:pt x="220" y="18413"/>
                </a:lnTo>
                <a:lnTo>
                  <a:pt x="293" y="18462"/>
                </a:lnTo>
                <a:lnTo>
                  <a:pt x="390" y="18486"/>
                </a:lnTo>
                <a:lnTo>
                  <a:pt x="487" y="18510"/>
                </a:lnTo>
                <a:lnTo>
                  <a:pt x="12373" y="18510"/>
                </a:lnTo>
                <a:lnTo>
                  <a:pt x="12373" y="18510"/>
                </a:lnTo>
                <a:lnTo>
                  <a:pt x="12470" y="18486"/>
                </a:lnTo>
                <a:lnTo>
                  <a:pt x="12568" y="18462"/>
                </a:lnTo>
                <a:lnTo>
                  <a:pt x="12641" y="18413"/>
                </a:lnTo>
                <a:lnTo>
                  <a:pt x="12714" y="18364"/>
                </a:lnTo>
                <a:lnTo>
                  <a:pt x="12787" y="18291"/>
                </a:lnTo>
                <a:lnTo>
                  <a:pt x="12811" y="18218"/>
                </a:lnTo>
                <a:lnTo>
                  <a:pt x="12860" y="18121"/>
                </a:lnTo>
                <a:lnTo>
                  <a:pt x="12860" y="18023"/>
                </a:lnTo>
                <a:lnTo>
                  <a:pt x="12860" y="8013"/>
                </a:lnTo>
                <a:lnTo>
                  <a:pt x="12860" y="8013"/>
                </a:lnTo>
                <a:lnTo>
                  <a:pt x="12860" y="7891"/>
                </a:lnTo>
                <a:lnTo>
                  <a:pt x="12811" y="7818"/>
                </a:lnTo>
                <a:lnTo>
                  <a:pt x="12787" y="7721"/>
                </a:lnTo>
                <a:lnTo>
                  <a:pt x="12714" y="7648"/>
                </a:lnTo>
                <a:lnTo>
                  <a:pt x="12641" y="7599"/>
                </a:lnTo>
                <a:lnTo>
                  <a:pt x="12568" y="7551"/>
                </a:lnTo>
                <a:lnTo>
                  <a:pt x="12470" y="7526"/>
                </a:lnTo>
                <a:lnTo>
                  <a:pt x="12373" y="7526"/>
                </a:lnTo>
                <a:lnTo>
                  <a:pt x="12373" y="7526"/>
                </a:lnTo>
                <a:close/>
                <a:moveTo>
                  <a:pt x="2801" y="5188"/>
                </a:moveTo>
                <a:lnTo>
                  <a:pt x="2801" y="5188"/>
                </a:lnTo>
                <a:lnTo>
                  <a:pt x="2826" y="4823"/>
                </a:lnTo>
                <a:lnTo>
                  <a:pt x="2874" y="4457"/>
                </a:lnTo>
                <a:lnTo>
                  <a:pt x="2972" y="4116"/>
                </a:lnTo>
                <a:lnTo>
                  <a:pt x="3093" y="3775"/>
                </a:lnTo>
                <a:lnTo>
                  <a:pt x="3240" y="3459"/>
                </a:lnTo>
                <a:lnTo>
                  <a:pt x="3410" y="3167"/>
                </a:lnTo>
                <a:lnTo>
                  <a:pt x="3629" y="2874"/>
                </a:lnTo>
                <a:lnTo>
                  <a:pt x="3873" y="2631"/>
                </a:lnTo>
                <a:lnTo>
                  <a:pt x="4116" y="2387"/>
                </a:lnTo>
                <a:lnTo>
                  <a:pt x="4409" y="2192"/>
                </a:lnTo>
                <a:lnTo>
                  <a:pt x="4701" y="1998"/>
                </a:lnTo>
                <a:lnTo>
                  <a:pt x="5017" y="1851"/>
                </a:lnTo>
                <a:lnTo>
                  <a:pt x="5358" y="1730"/>
                </a:lnTo>
                <a:lnTo>
                  <a:pt x="5699" y="1632"/>
                </a:lnTo>
                <a:lnTo>
                  <a:pt x="6065" y="1584"/>
                </a:lnTo>
                <a:lnTo>
                  <a:pt x="6430" y="1559"/>
                </a:lnTo>
                <a:lnTo>
                  <a:pt x="6430" y="1559"/>
                </a:lnTo>
                <a:lnTo>
                  <a:pt x="6795" y="1584"/>
                </a:lnTo>
                <a:lnTo>
                  <a:pt x="7161" y="1632"/>
                </a:lnTo>
                <a:lnTo>
                  <a:pt x="7502" y="1730"/>
                </a:lnTo>
                <a:lnTo>
                  <a:pt x="7843" y="1851"/>
                </a:lnTo>
                <a:lnTo>
                  <a:pt x="8159" y="1998"/>
                </a:lnTo>
                <a:lnTo>
                  <a:pt x="8452" y="2192"/>
                </a:lnTo>
                <a:lnTo>
                  <a:pt x="8744" y="2387"/>
                </a:lnTo>
                <a:lnTo>
                  <a:pt x="8987" y="2631"/>
                </a:lnTo>
                <a:lnTo>
                  <a:pt x="9231" y="2874"/>
                </a:lnTo>
                <a:lnTo>
                  <a:pt x="9450" y="3167"/>
                </a:lnTo>
                <a:lnTo>
                  <a:pt x="9621" y="3459"/>
                </a:lnTo>
                <a:lnTo>
                  <a:pt x="9767" y="3775"/>
                </a:lnTo>
                <a:lnTo>
                  <a:pt x="9888" y="4116"/>
                </a:lnTo>
                <a:lnTo>
                  <a:pt x="9986" y="4457"/>
                </a:lnTo>
                <a:lnTo>
                  <a:pt x="10035" y="4823"/>
                </a:lnTo>
                <a:lnTo>
                  <a:pt x="10059" y="5188"/>
                </a:lnTo>
                <a:lnTo>
                  <a:pt x="10059" y="7526"/>
                </a:lnTo>
                <a:lnTo>
                  <a:pt x="2801" y="7526"/>
                </a:lnTo>
                <a:lnTo>
                  <a:pt x="2801" y="5188"/>
                </a:lnTo>
                <a:close/>
                <a:moveTo>
                  <a:pt x="7063" y="13225"/>
                </a:moveTo>
                <a:lnTo>
                  <a:pt x="7209" y="15052"/>
                </a:lnTo>
                <a:lnTo>
                  <a:pt x="5651" y="15052"/>
                </a:lnTo>
                <a:lnTo>
                  <a:pt x="5797" y="13225"/>
                </a:lnTo>
                <a:lnTo>
                  <a:pt x="5797" y="13225"/>
                </a:lnTo>
                <a:lnTo>
                  <a:pt x="5675" y="13152"/>
                </a:lnTo>
                <a:lnTo>
                  <a:pt x="5553" y="13030"/>
                </a:lnTo>
                <a:lnTo>
                  <a:pt x="5456" y="12933"/>
                </a:lnTo>
                <a:lnTo>
                  <a:pt x="5358" y="12787"/>
                </a:lnTo>
                <a:lnTo>
                  <a:pt x="5285" y="12665"/>
                </a:lnTo>
                <a:lnTo>
                  <a:pt x="5237" y="12495"/>
                </a:lnTo>
                <a:lnTo>
                  <a:pt x="5212" y="12348"/>
                </a:lnTo>
                <a:lnTo>
                  <a:pt x="5212" y="12178"/>
                </a:lnTo>
                <a:lnTo>
                  <a:pt x="5212" y="12178"/>
                </a:lnTo>
                <a:lnTo>
                  <a:pt x="5237" y="11934"/>
                </a:lnTo>
                <a:lnTo>
                  <a:pt x="5310" y="11715"/>
                </a:lnTo>
                <a:lnTo>
                  <a:pt x="5407" y="11496"/>
                </a:lnTo>
                <a:lnTo>
                  <a:pt x="5553" y="11326"/>
                </a:lnTo>
                <a:lnTo>
                  <a:pt x="5748" y="11179"/>
                </a:lnTo>
                <a:lnTo>
                  <a:pt x="5943" y="11058"/>
                </a:lnTo>
                <a:lnTo>
                  <a:pt x="6187" y="10985"/>
                </a:lnTo>
                <a:lnTo>
                  <a:pt x="6430" y="10960"/>
                </a:lnTo>
                <a:lnTo>
                  <a:pt x="6430" y="10960"/>
                </a:lnTo>
                <a:lnTo>
                  <a:pt x="6674" y="10985"/>
                </a:lnTo>
                <a:lnTo>
                  <a:pt x="6917" y="11058"/>
                </a:lnTo>
                <a:lnTo>
                  <a:pt x="7112" y="11179"/>
                </a:lnTo>
                <a:lnTo>
                  <a:pt x="7307" y="11326"/>
                </a:lnTo>
                <a:lnTo>
                  <a:pt x="7453" y="11496"/>
                </a:lnTo>
                <a:lnTo>
                  <a:pt x="7550" y="11715"/>
                </a:lnTo>
                <a:lnTo>
                  <a:pt x="7623" y="11934"/>
                </a:lnTo>
                <a:lnTo>
                  <a:pt x="7648" y="12178"/>
                </a:lnTo>
                <a:lnTo>
                  <a:pt x="7648" y="12178"/>
                </a:lnTo>
                <a:lnTo>
                  <a:pt x="7648" y="12348"/>
                </a:lnTo>
                <a:lnTo>
                  <a:pt x="7623" y="12495"/>
                </a:lnTo>
                <a:lnTo>
                  <a:pt x="7575" y="12665"/>
                </a:lnTo>
                <a:lnTo>
                  <a:pt x="7502" y="12787"/>
                </a:lnTo>
                <a:lnTo>
                  <a:pt x="7404" y="12933"/>
                </a:lnTo>
                <a:lnTo>
                  <a:pt x="7307" y="13030"/>
                </a:lnTo>
                <a:lnTo>
                  <a:pt x="7185" y="13152"/>
                </a:lnTo>
                <a:lnTo>
                  <a:pt x="7063" y="13225"/>
                </a:lnTo>
                <a:lnTo>
                  <a:pt x="7063" y="13225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627" name="Google Shape;671;p43">
            <a:extLst>
              <a:ext uri="{FF2B5EF4-FFF2-40B4-BE49-F238E27FC236}">
                <a16:creationId xmlns:a16="http://schemas.microsoft.com/office/drawing/2014/main" id="{BC786BDE-7809-F541-97B0-DA9CBB6ADACA}"/>
              </a:ext>
            </a:extLst>
          </p:cNvPr>
          <p:cNvGrpSpPr/>
          <p:nvPr/>
        </p:nvGrpSpPr>
        <p:grpSpPr>
          <a:xfrm>
            <a:off x="6125800" y="4710965"/>
            <a:ext cx="377700" cy="253852"/>
            <a:chOff x="1244800" y="3717225"/>
            <a:chExt cx="449375" cy="302025"/>
          </a:xfrm>
        </p:grpSpPr>
        <p:sp>
          <p:nvSpPr>
            <p:cNvPr id="628" name="Google Shape;672;p43">
              <a:extLst>
                <a:ext uri="{FF2B5EF4-FFF2-40B4-BE49-F238E27FC236}">
                  <a16:creationId xmlns:a16="http://schemas.microsoft.com/office/drawing/2014/main" id="{49730530-7384-2A4D-9088-A837EA0CDF98}"/>
                </a:ext>
              </a:extLst>
            </p:cNvPr>
            <p:cNvSpPr/>
            <p:nvPr/>
          </p:nvSpPr>
          <p:spPr>
            <a:xfrm>
              <a:off x="1244800" y="3717225"/>
              <a:ext cx="449375" cy="302025"/>
            </a:xfrm>
            <a:custGeom>
              <a:avLst/>
              <a:gdLst/>
              <a:ahLst/>
              <a:cxnLst/>
              <a:rect l="l" t="t" r="r" b="b"/>
              <a:pathLst>
                <a:path w="17975" h="12081" fill="none" extrusionOk="0">
                  <a:moveTo>
                    <a:pt x="17000" y="0"/>
                  </a:moveTo>
                  <a:lnTo>
                    <a:pt x="974" y="0"/>
                  </a:lnTo>
                  <a:lnTo>
                    <a:pt x="974" y="0"/>
                  </a:lnTo>
                  <a:lnTo>
                    <a:pt x="780" y="25"/>
                  </a:lnTo>
                  <a:lnTo>
                    <a:pt x="585" y="73"/>
                  </a:lnTo>
                  <a:lnTo>
                    <a:pt x="414" y="171"/>
                  </a:lnTo>
                  <a:lnTo>
                    <a:pt x="292" y="292"/>
                  </a:lnTo>
                  <a:lnTo>
                    <a:pt x="171" y="439"/>
                  </a:lnTo>
                  <a:lnTo>
                    <a:pt x="73" y="609"/>
                  </a:lnTo>
                  <a:lnTo>
                    <a:pt x="25" y="780"/>
                  </a:lnTo>
                  <a:lnTo>
                    <a:pt x="0" y="974"/>
                  </a:lnTo>
                  <a:lnTo>
                    <a:pt x="0" y="11106"/>
                  </a:lnTo>
                  <a:lnTo>
                    <a:pt x="0" y="11106"/>
                  </a:lnTo>
                  <a:lnTo>
                    <a:pt x="25" y="11301"/>
                  </a:lnTo>
                  <a:lnTo>
                    <a:pt x="73" y="11471"/>
                  </a:lnTo>
                  <a:lnTo>
                    <a:pt x="171" y="11642"/>
                  </a:lnTo>
                  <a:lnTo>
                    <a:pt x="292" y="11788"/>
                  </a:lnTo>
                  <a:lnTo>
                    <a:pt x="414" y="11910"/>
                  </a:lnTo>
                  <a:lnTo>
                    <a:pt x="585" y="12007"/>
                  </a:lnTo>
                  <a:lnTo>
                    <a:pt x="780" y="12056"/>
                  </a:lnTo>
                  <a:lnTo>
                    <a:pt x="974" y="12080"/>
                  </a:lnTo>
                  <a:lnTo>
                    <a:pt x="17000" y="12080"/>
                  </a:lnTo>
                  <a:lnTo>
                    <a:pt x="17000" y="12080"/>
                  </a:lnTo>
                  <a:lnTo>
                    <a:pt x="17195" y="12056"/>
                  </a:lnTo>
                  <a:lnTo>
                    <a:pt x="17390" y="12007"/>
                  </a:lnTo>
                  <a:lnTo>
                    <a:pt x="17560" y="11910"/>
                  </a:lnTo>
                  <a:lnTo>
                    <a:pt x="17682" y="11788"/>
                  </a:lnTo>
                  <a:lnTo>
                    <a:pt x="17804" y="11642"/>
                  </a:lnTo>
                  <a:lnTo>
                    <a:pt x="17901" y="11471"/>
                  </a:lnTo>
                  <a:lnTo>
                    <a:pt x="17950" y="11301"/>
                  </a:lnTo>
                  <a:lnTo>
                    <a:pt x="17974" y="11106"/>
                  </a:lnTo>
                  <a:lnTo>
                    <a:pt x="17974" y="974"/>
                  </a:lnTo>
                  <a:lnTo>
                    <a:pt x="17974" y="974"/>
                  </a:lnTo>
                  <a:lnTo>
                    <a:pt x="17950" y="780"/>
                  </a:lnTo>
                  <a:lnTo>
                    <a:pt x="17901" y="609"/>
                  </a:lnTo>
                  <a:lnTo>
                    <a:pt x="17804" y="439"/>
                  </a:lnTo>
                  <a:lnTo>
                    <a:pt x="17682" y="292"/>
                  </a:lnTo>
                  <a:lnTo>
                    <a:pt x="17560" y="171"/>
                  </a:lnTo>
                  <a:lnTo>
                    <a:pt x="17390" y="73"/>
                  </a:lnTo>
                  <a:lnTo>
                    <a:pt x="17195" y="25"/>
                  </a:lnTo>
                  <a:lnTo>
                    <a:pt x="17000" y="0"/>
                  </a:lnTo>
                  <a:lnTo>
                    <a:pt x="1700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29" name="Google Shape;673;p43">
              <a:extLst>
                <a:ext uri="{FF2B5EF4-FFF2-40B4-BE49-F238E27FC236}">
                  <a16:creationId xmlns:a16="http://schemas.microsoft.com/office/drawing/2014/main" id="{2C91D786-DCA1-AF4D-892A-4CEAB28302FD}"/>
                </a:ext>
              </a:extLst>
            </p:cNvPr>
            <p:cNvSpPr/>
            <p:nvPr/>
          </p:nvSpPr>
          <p:spPr>
            <a:xfrm>
              <a:off x="1244800" y="379515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17974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0" name="Google Shape;674;p43">
              <a:extLst>
                <a:ext uri="{FF2B5EF4-FFF2-40B4-BE49-F238E27FC236}">
                  <a16:creationId xmlns:a16="http://schemas.microsoft.com/office/drawing/2014/main" id="{A487B427-87A6-054A-8636-B721D3D87DF0}"/>
                </a:ext>
              </a:extLst>
            </p:cNvPr>
            <p:cNvSpPr/>
            <p:nvPr/>
          </p:nvSpPr>
          <p:spPr>
            <a:xfrm>
              <a:off x="1244800" y="3853000"/>
              <a:ext cx="449375" cy="25"/>
            </a:xfrm>
            <a:custGeom>
              <a:avLst/>
              <a:gdLst/>
              <a:ahLst/>
              <a:cxnLst/>
              <a:rect l="l" t="t" r="r" b="b"/>
              <a:pathLst>
                <a:path w="17975" h="1" fill="none" extrusionOk="0">
                  <a:moveTo>
                    <a:pt x="0" y="0"/>
                  </a:moveTo>
                  <a:lnTo>
                    <a:pt x="1797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1" name="Google Shape;675;p43">
              <a:extLst>
                <a:ext uri="{FF2B5EF4-FFF2-40B4-BE49-F238E27FC236}">
                  <a16:creationId xmlns:a16="http://schemas.microsoft.com/office/drawing/2014/main" id="{AEB3E9A8-9084-ED46-AEBE-6E45C995754A}"/>
                </a:ext>
              </a:extLst>
            </p:cNvPr>
            <p:cNvSpPr/>
            <p:nvPr/>
          </p:nvSpPr>
          <p:spPr>
            <a:xfrm>
              <a:off x="1302625" y="3893800"/>
              <a:ext cx="161375" cy="25"/>
            </a:xfrm>
            <a:custGeom>
              <a:avLst/>
              <a:gdLst/>
              <a:ahLst/>
              <a:cxnLst/>
              <a:rect l="l" t="t" r="r" b="b"/>
              <a:pathLst>
                <a:path w="6455" h="1" fill="none" extrusionOk="0">
                  <a:moveTo>
                    <a:pt x="6455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2" name="Google Shape;676;p43">
              <a:extLst>
                <a:ext uri="{FF2B5EF4-FFF2-40B4-BE49-F238E27FC236}">
                  <a16:creationId xmlns:a16="http://schemas.microsoft.com/office/drawing/2014/main" id="{D5C3AFA0-CECD-5D4B-AEDC-2084CF76F3D0}"/>
                </a:ext>
              </a:extLst>
            </p:cNvPr>
            <p:cNvSpPr/>
            <p:nvPr/>
          </p:nvSpPr>
          <p:spPr>
            <a:xfrm>
              <a:off x="1302625" y="3933975"/>
              <a:ext cx="110250" cy="25"/>
            </a:xfrm>
            <a:custGeom>
              <a:avLst/>
              <a:gdLst/>
              <a:ahLst/>
              <a:cxnLst/>
              <a:rect l="l" t="t" r="r" b="b"/>
              <a:pathLst>
                <a:path w="4410" h="1" fill="none" extrusionOk="0">
                  <a:moveTo>
                    <a:pt x="4409" y="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3" name="Google Shape;677;p43">
              <a:extLst>
                <a:ext uri="{FF2B5EF4-FFF2-40B4-BE49-F238E27FC236}">
                  <a16:creationId xmlns:a16="http://schemas.microsoft.com/office/drawing/2014/main" id="{7C96AFDE-334D-3944-9AB4-CCFF4358FD81}"/>
                </a:ext>
              </a:extLst>
            </p:cNvPr>
            <p:cNvSpPr/>
            <p:nvPr/>
          </p:nvSpPr>
          <p:spPr>
            <a:xfrm>
              <a:off x="1572975" y="3899875"/>
              <a:ext cx="62125" cy="40225"/>
            </a:xfrm>
            <a:custGeom>
              <a:avLst/>
              <a:gdLst/>
              <a:ahLst/>
              <a:cxnLst/>
              <a:rect l="l" t="t" r="r" b="b"/>
              <a:pathLst>
                <a:path w="2485" h="1609" fill="none" extrusionOk="0">
                  <a:moveTo>
                    <a:pt x="1998" y="1"/>
                  </a:move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47"/>
                  </a:lnTo>
                  <a:lnTo>
                    <a:pt x="98" y="220"/>
                  </a:lnTo>
                  <a:lnTo>
                    <a:pt x="49" y="293"/>
                  </a:lnTo>
                  <a:lnTo>
                    <a:pt x="25" y="390"/>
                  </a:lnTo>
                  <a:lnTo>
                    <a:pt x="0" y="488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1218"/>
                  </a:lnTo>
                  <a:lnTo>
                    <a:pt x="49" y="1316"/>
                  </a:lnTo>
                  <a:lnTo>
                    <a:pt x="98" y="1389"/>
                  </a:lnTo>
                  <a:lnTo>
                    <a:pt x="147" y="1462"/>
                  </a:lnTo>
                  <a:lnTo>
                    <a:pt x="220" y="1511"/>
                  </a:lnTo>
                  <a:lnTo>
                    <a:pt x="293" y="1559"/>
                  </a:lnTo>
                  <a:lnTo>
                    <a:pt x="390" y="1584"/>
                  </a:lnTo>
                  <a:lnTo>
                    <a:pt x="488" y="1608"/>
                  </a:lnTo>
                  <a:lnTo>
                    <a:pt x="1998" y="1608"/>
                  </a:lnTo>
                  <a:lnTo>
                    <a:pt x="1998" y="1608"/>
                  </a:lnTo>
                  <a:lnTo>
                    <a:pt x="2095" y="1584"/>
                  </a:lnTo>
                  <a:lnTo>
                    <a:pt x="2192" y="1559"/>
                  </a:lnTo>
                  <a:lnTo>
                    <a:pt x="2265" y="1511"/>
                  </a:lnTo>
                  <a:lnTo>
                    <a:pt x="2339" y="1462"/>
                  </a:lnTo>
                  <a:lnTo>
                    <a:pt x="2387" y="1389"/>
                  </a:lnTo>
                  <a:lnTo>
                    <a:pt x="2436" y="1316"/>
                  </a:lnTo>
                  <a:lnTo>
                    <a:pt x="2485" y="1218"/>
                  </a:lnTo>
                  <a:lnTo>
                    <a:pt x="2485" y="1121"/>
                  </a:lnTo>
                  <a:lnTo>
                    <a:pt x="2485" y="488"/>
                  </a:lnTo>
                  <a:lnTo>
                    <a:pt x="2485" y="488"/>
                  </a:lnTo>
                  <a:lnTo>
                    <a:pt x="2485" y="390"/>
                  </a:lnTo>
                  <a:lnTo>
                    <a:pt x="2436" y="293"/>
                  </a:lnTo>
                  <a:lnTo>
                    <a:pt x="2387" y="220"/>
                  </a:lnTo>
                  <a:lnTo>
                    <a:pt x="2339" y="147"/>
                  </a:lnTo>
                  <a:lnTo>
                    <a:pt x="2265" y="74"/>
                  </a:lnTo>
                  <a:lnTo>
                    <a:pt x="2192" y="25"/>
                  </a:lnTo>
                  <a:lnTo>
                    <a:pt x="2095" y="1"/>
                  </a:lnTo>
                  <a:lnTo>
                    <a:pt x="1998" y="1"/>
                  </a:lnTo>
                  <a:lnTo>
                    <a:pt x="1998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34" name="Google Shape;678;p43">
            <a:extLst>
              <a:ext uri="{FF2B5EF4-FFF2-40B4-BE49-F238E27FC236}">
                <a16:creationId xmlns:a16="http://schemas.microsoft.com/office/drawing/2014/main" id="{7D8CE291-A8B9-6E44-9D50-858C4776CC09}"/>
              </a:ext>
            </a:extLst>
          </p:cNvPr>
          <p:cNvGrpSpPr/>
          <p:nvPr/>
        </p:nvGrpSpPr>
        <p:grpSpPr>
          <a:xfrm>
            <a:off x="6695890" y="4691507"/>
            <a:ext cx="367467" cy="287115"/>
            <a:chOff x="1923075" y="3694075"/>
            <a:chExt cx="437200" cy="341600"/>
          </a:xfrm>
        </p:grpSpPr>
        <p:sp>
          <p:nvSpPr>
            <p:cNvPr id="635" name="Google Shape;679;p43">
              <a:extLst>
                <a:ext uri="{FF2B5EF4-FFF2-40B4-BE49-F238E27FC236}">
                  <a16:creationId xmlns:a16="http://schemas.microsoft.com/office/drawing/2014/main" id="{88695B10-128A-5946-92DD-9BB8201E3F59}"/>
                </a:ext>
              </a:extLst>
            </p:cNvPr>
            <p:cNvSpPr/>
            <p:nvPr/>
          </p:nvSpPr>
          <p:spPr>
            <a:xfrm>
              <a:off x="22476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3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3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6" name="Google Shape;680;p43">
              <a:extLst>
                <a:ext uri="{FF2B5EF4-FFF2-40B4-BE49-F238E27FC236}">
                  <a16:creationId xmlns:a16="http://schemas.microsoft.com/office/drawing/2014/main" id="{D4B6111B-F070-3A40-887A-292C4848B34D}"/>
                </a:ext>
              </a:extLst>
            </p:cNvPr>
            <p:cNvSpPr/>
            <p:nvPr/>
          </p:nvSpPr>
          <p:spPr>
            <a:xfrm>
              <a:off x="2035100" y="3983300"/>
              <a:ext cx="52400" cy="52375"/>
            </a:xfrm>
            <a:custGeom>
              <a:avLst/>
              <a:gdLst/>
              <a:ahLst/>
              <a:cxnLst/>
              <a:rect l="l" t="t" r="r" b="b"/>
              <a:pathLst>
                <a:path w="2096" h="2095" fill="none" extrusionOk="0">
                  <a:moveTo>
                    <a:pt x="1" y="1048"/>
                  </a:moveTo>
                  <a:lnTo>
                    <a:pt x="1" y="1048"/>
                  </a:lnTo>
                  <a:lnTo>
                    <a:pt x="25" y="828"/>
                  </a:lnTo>
                  <a:lnTo>
                    <a:pt x="74" y="634"/>
                  </a:lnTo>
                  <a:lnTo>
                    <a:pt x="171" y="439"/>
                  </a:lnTo>
                  <a:lnTo>
                    <a:pt x="317" y="293"/>
                  </a:lnTo>
                  <a:lnTo>
                    <a:pt x="464" y="171"/>
                  </a:lnTo>
                  <a:lnTo>
                    <a:pt x="634" y="73"/>
                  </a:lnTo>
                  <a:lnTo>
                    <a:pt x="829" y="0"/>
                  </a:lnTo>
                  <a:lnTo>
                    <a:pt x="1048" y="0"/>
                  </a:lnTo>
                  <a:lnTo>
                    <a:pt x="1048" y="0"/>
                  </a:lnTo>
                  <a:lnTo>
                    <a:pt x="1267" y="0"/>
                  </a:lnTo>
                  <a:lnTo>
                    <a:pt x="1462" y="73"/>
                  </a:lnTo>
                  <a:lnTo>
                    <a:pt x="1633" y="171"/>
                  </a:lnTo>
                  <a:lnTo>
                    <a:pt x="1779" y="293"/>
                  </a:lnTo>
                  <a:lnTo>
                    <a:pt x="1925" y="439"/>
                  </a:lnTo>
                  <a:lnTo>
                    <a:pt x="2022" y="634"/>
                  </a:lnTo>
                  <a:lnTo>
                    <a:pt x="2071" y="828"/>
                  </a:lnTo>
                  <a:lnTo>
                    <a:pt x="2095" y="1048"/>
                  </a:lnTo>
                  <a:lnTo>
                    <a:pt x="2095" y="1048"/>
                  </a:lnTo>
                  <a:lnTo>
                    <a:pt x="2071" y="1242"/>
                  </a:lnTo>
                  <a:lnTo>
                    <a:pt x="2022" y="1437"/>
                  </a:lnTo>
                  <a:lnTo>
                    <a:pt x="1925" y="1632"/>
                  </a:lnTo>
                  <a:lnTo>
                    <a:pt x="1779" y="1778"/>
                  </a:lnTo>
                  <a:lnTo>
                    <a:pt x="1633" y="1900"/>
                  </a:lnTo>
                  <a:lnTo>
                    <a:pt x="1462" y="1997"/>
                  </a:lnTo>
                  <a:lnTo>
                    <a:pt x="1267" y="2070"/>
                  </a:lnTo>
                  <a:lnTo>
                    <a:pt x="1048" y="2095"/>
                  </a:lnTo>
                  <a:lnTo>
                    <a:pt x="1048" y="2095"/>
                  </a:lnTo>
                  <a:lnTo>
                    <a:pt x="829" y="2070"/>
                  </a:lnTo>
                  <a:lnTo>
                    <a:pt x="634" y="1997"/>
                  </a:lnTo>
                  <a:lnTo>
                    <a:pt x="464" y="1900"/>
                  </a:lnTo>
                  <a:lnTo>
                    <a:pt x="317" y="1778"/>
                  </a:lnTo>
                  <a:lnTo>
                    <a:pt x="171" y="1632"/>
                  </a:lnTo>
                  <a:lnTo>
                    <a:pt x="74" y="1437"/>
                  </a:lnTo>
                  <a:lnTo>
                    <a:pt x="25" y="1242"/>
                  </a:lnTo>
                  <a:lnTo>
                    <a:pt x="1" y="1048"/>
                  </a:lnTo>
                  <a:lnTo>
                    <a:pt x="1" y="104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7" name="Google Shape;681;p43">
              <a:extLst>
                <a:ext uri="{FF2B5EF4-FFF2-40B4-BE49-F238E27FC236}">
                  <a16:creationId xmlns:a16="http://schemas.microsoft.com/office/drawing/2014/main" id="{6A35CBCA-6ADF-E84E-B0B5-7A9550CA9737}"/>
                </a:ext>
              </a:extLst>
            </p:cNvPr>
            <p:cNvSpPr/>
            <p:nvPr/>
          </p:nvSpPr>
          <p:spPr>
            <a:xfrm>
              <a:off x="1923075" y="3694075"/>
              <a:ext cx="437200" cy="280100"/>
            </a:xfrm>
            <a:custGeom>
              <a:avLst/>
              <a:gdLst/>
              <a:ahLst/>
              <a:cxnLst/>
              <a:rect l="l" t="t" r="r" b="b"/>
              <a:pathLst>
                <a:path w="17488" h="11204" fill="none" extrusionOk="0">
                  <a:moveTo>
                    <a:pt x="14516" y="10912"/>
                  </a:moveTo>
                  <a:lnTo>
                    <a:pt x="5675" y="10912"/>
                  </a:lnTo>
                  <a:lnTo>
                    <a:pt x="6089" y="9889"/>
                  </a:lnTo>
                  <a:lnTo>
                    <a:pt x="6089" y="9889"/>
                  </a:lnTo>
                  <a:lnTo>
                    <a:pt x="6235" y="9913"/>
                  </a:lnTo>
                  <a:lnTo>
                    <a:pt x="6406" y="9913"/>
                  </a:lnTo>
                  <a:lnTo>
                    <a:pt x="13810" y="9231"/>
                  </a:lnTo>
                  <a:lnTo>
                    <a:pt x="13810" y="9231"/>
                  </a:lnTo>
                  <a:lnTo>
                    <a:pt x="13980" y="9207"/>
                  </a:lnTo>
                  <a:lnTo>
                    <a:pt x="14151" y="9134"/>
                  </a:lnTo>
                  <a:lnTo>
                    <a:pt x="14297" y="9061"/>
                  </a:lnTo>
                  <a:lnTo>
                    <a:pt x="14467" y="8963"/>
                  </a:lnTo>
                  <a:lnTo>
                    <a:pt x="14614" y="8866"/>
                  </a:lnTo>
                  <a:lnTo>
                    <a:pt x="14735" y="8744"/>
                  </a:lnTo>
                  <a:lnTo>
                    <a:pt x="14833" y="8598"/>
                  </a:lnTo>
                  <a:lnTo>
                    <a:pt x="14930" y="8452"/>
                  </a:lnTo>
                  <a:lnTo>
                    <a:pt x="17414" y="3142"/>
                  </a:lnTo>
                  <a:lnTo>
                    <a:pt x="17414" y="3142"/>
                  </a:lnTo>
                  <a:lnTo>
                    <a:pt x="17463" y="2996"/>
                  </a:lnTo>
                  <a:lnTo>
                    <a:pt x="17487" y="2875"/>
                  </a:lnTo>
                  <a:lnTo>
                    <a:pt x="17463" y="2753"/>
                  </a:lnTo>
                  <a:lnTo>
                    <a:pt x="17439" y="2631"/>
                  </a:lnTo>
                  <a:lnTo>
                    <a:pt x="17366" y="2558"/>
                  </a:lnTo>
                  <a:lnTo>
                    <a:pt x="17244" y="2485"/>
                  </a:lnTo>
                  <a:lnTo>
                    <a:pt x="17122" y="2436"/>
                  </a:lnTo>
                  <a:lnTo>
                    <a:pt x="16976" y="2412"/>
                  </a:lnTo>
                  <a:lnTo>
                    <a:pt x="4579" y="1998"/>
                  </a:lnTo>
                  <a:lnTo>
                    <a:pt x="4214" y="366"/>
                  </a:lnTo>
                  <a:lnTo>
                    <a:pt x="4214" y="366"/>
                  </a:lnTo>
                  <a:lnTo>
                    <a:pt x="4141" y="220"/>
                  </a:lnTo>
                  <a:lnTo>
                    <a:pt x="4043" y="98"/>
                  </a:lnTo>
                  <a:lnTo>
                    <a:pt x="3897" y="25"/>
                  </a:lnTo>
                  <a:lnTo>
                    <a:pt x="372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0" y="1"/>
                  </a:lnTo>
                  <a:lnTo>
                    <a:pt x="293" y="25"/>
                  </a:lnTo>
                  <a:lnTo>
                    <a:pt x="220" y="74"/>
                  </a:lnTo>
                  <a:lnTo>
                    <a:pt x="147" y="122"/>
                  </a:lnTo>
                  <a:lnTo>
                    <a:pt x="74" y="196"/>
                  </a:lnTo>
                  <a:lnTo>
                    <a:pt x="25" y="293"/>
                  </a:lnTo>
                  <a:lnTo>
                    <a:pt x="1" y="366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585"/>
                  </a:lnTo>
                  <a:lnTo>
                    <a:pt x="25" y="658"/>
                  </a:lnTo>
                  <a:lnTo>
                    <a:pt x="74" y="756"/>
                  </a:lnTo>
                  <a:lnTo>
                    <a:pt x="147" y="829"/>
                  </a:lnTo>
                  <a:lnTo>
                    <a:pt x="220" y="877"/>
                  </a:lnTo>
                  <a:lnTo>
                    <a:pt x="293" y="926"/>
                  </a:lnTo>
                  <a:lnTo>
                    <a:pt x="390" y="951"/>
                  </a:lnTo>
                  <a:lnTo>
                    <a:pt x="488" y="975"/>
                  </a:lnTo>
                  <a:lnTo>
                    <a:pt x="3337" y="975"/>
                  </a:lnTo>
                  <a:lnTo>
                    <a:pt x="5286" y="9256"/>
                  </a:lnTo>
                  <a:lnTo>
                    <a:pt x="4506" y="1120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8" name="Google Shape;682;p43">
              <a:extLst>
                <a:ext uri="{FF2B5EF4-FFF2-40B4-BE49-F238E27FC236}">
                  <a16:creationId xmlns:a16="http://schemas.microsoft.com/office/drawing/2014/main" id="{C53F85F3-D353-1542-8611-CF718EE24B90}"/>
                </a:ext>
              </a:extLst>
            </p:cNvPr>
            <p:cNvSpPr/>
            <p:nvPr/>
          </p:nvSpPr>
          <p:spPr>
            <a:xfrm>
              <a:off x="2261000" y="3781750"/>
              <a:ext cx="48725" cy="108400"/>
            </a:xfrm>
            <a:custGeom>
              <a:avLst/>
              <a:gdLst/>
              <a:ahLst/>
              <a:cxnLst/>
              <a:rect l="l" t="t" r="r" b="b"/>
              <a:pathLst>
                <a:path w="1949" h="4336" fill="none" extrusionOk="0">
                  <a:moveTo>
                    <a:pt x="1" y="4336"/>
                  </a:moveTo>
                  <a:lnTo>
                    <a:pt x="1949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39" name="Google Shape;683;p43">
              <a:extLst>
                <a:ext uri="{FF2B5EF4-FFF2-40B4-BE49-F238E27FC236}">
                  <a16:creationId xmlns:a16="http://schemas.microsoft.com/office/drawing/2014/main" id="{0BF35D24-E3DA-5F49-A54A-D6777C54C6EA}"/>
                </a:ext>
              </a:extLst>
            </p:cNvPr>
            <p:cNvSpPr/>
            <p:nvPr/>
          </p:nvSpPr>
          <p:spPr>
            <a:xfrm>
              <a:off x="2225675" y="3780550"/>
              <a:ext cx="32300" cy="113875"/>
            </a:xfrm>
            <a:custGeom>
              <a:avLst/>
              <a:gdLst/>
              <a:ahLst/>
              <a:cxnLst/>
              <a:rect l="l" t="t" r="r" b="b"/>
              <a:pathLst>
                <a:path w="1292" h="4555" fill="none" extrusionOk="0">
                  <a:moveTo>
                    <a:pt x="1" y="4554"/>
                  </a:moveTo>
                  <a:lnTo>
                    <a:pt x="1292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0" name="Google Shape;684;p43">
              <a:extLst>
                <a:ext uri="{FF2B5EF4-FFF2-40B4-BE49-F238E27FC236}">
                  <a16:creationId xmlns:a16="http://schemas.microsoft.com/office/drawing/2014/main" id="{3E69C14B-58DD-4648-A738-15655256DAE9}"/>
                </a:ext>
              </a:extLst>
            </p:cNvPr>
            <p:cNvSpPr/>
            <p:nvPr/>
          </p:nvSpPr>
          <p:spPr>
            <a:xfrm>
              <a:off x="2190375" y="3779325"/>
              <a:ext cx="15850" cy="119350"/>
            </a:xfrm>
            <a:custGeom>
              <a:avLst/>
              <a:gdLst/>
              <a:ahLst/>
              <a:cxnLst/>
              <a:rect l="l" t="t" r="r" b="b"/>
              <a:pathLst>
                <a:path w="634" h="4774" fill="none" extrusionOk="0">
                  <a:moveTo>
                    <a:pt x="0" y="4774"/>
                  </a:moveTo>
                  <a:lnTo>
                    <a:pt x="63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1" name="Google Shape;685;p43">
              <a:extLst>
                <a:ext uri="{FF2B5EF4-FFF2-40B4-BE49-F238E27FC236}">
                  <a16:creationId xmlns:a16="http://schemas.microsoft.com/office/drawing/2014/main" id="{B177A99C-9C7E-994D-9E18-B89B22678D4D}"/>
                </a:ext>
              </a:extLst>
            </p:cNvPr>
            <p:cNvSpPr/>
            <p:nvPr/>
          </p:nvSpPr>
          <p:spPr>
            <a:xfrm>
              <a:off x="2154450" y="3777500"/>
              <a:ext cx="1250" cy="126050"/>
            </a:xfrm>
            <a:custGeom>
              <a:avLst/>
              <a:gdLst/>
              <a:ahLst/>
              <a:cxnLst/>
              <a:rect l="l" t="t" r="r" b="b"/>
              <a:pathLst>
                <a:path w="50" h="5042" fill="none" extrusionOk="0">
                  <a:moveTo>
                    <a:pt x="49" y="5042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2" name="Google Shape;686;p43">
              <a:extLst>
                <a:ext uri="{FF2B5EF4-FFF2-40B4-BE49-F238E27FC236}">
                  <a16:creationId xmlns:a16="http://schemas.microsoft.com/office/drawing/2014/main" id="{41AE3616-4951-6D42-8C28-5BBDCB419949}"/>
                </a:ext>
              </a:extLst>
            </p:cNvPr>
            <p:cNvSpPr/>
            <p:nvPr/>
          </p:nvSpPr>
          <p:spPr>
            <a:xfrm>
              <a:off x="2103300" y="3776275"/>
              <a:ext cx="17075" cy="131550"/>
            </a:xfrm>
            <a:custGeom>
              <a:avLst/>
              <a:gdLst/>
              <a:ahLst/>
              <a:cxnLst/>
              <a:rect l="l" t="t" r="r" b="b"/>
              <a:pathLst>
                <a:path w="683" h="5262" fill="none" extrusionOk="0">
                  <a:moveTo>
                    <a:pt x="683" y="526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3" name="Google Shape;687;p43">
              <a:extLst>
                <a:ext uri="{FF2B5EF4-FFF2-40B4-BE49-F238E27FC236}">
                  <a16:creationId xmlns:a16="http://schemas.microsoft.com/office/drawing/2014/main" id="{7EF2407E-2399-2845-B937-769FF7783450}"/>
                </a:ext>
              </a:extLst>
            </p:cNvPr>
            <p:cNvSpPr/>
            <p:nvPr/>
          </p:nvSpPr>
          <p:spPr>
            <a:xfrm>
              <a:off x="2051550" y="3775050"/>
              <a:ext cx="34125" cy="137025"/>
            </a:xfrm>
            <a:custGeom>
              <a:avLst/>
              <a:gdLst/>
              <a:ahLst/>
              <a:cxnLst/>
              <a:rect l="l" t="t" r="r" b="b"/>
              <a:pathLst>
                <a:path w="1365" h="5481" fill="none" extrusionOk="0">
                  <a:moveTo>
                    <a:pt x="1364" y="548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44" name="Google Shape;688;p43">
            <a:extLst>
              <a:ext uri="{FF2B5EF4-FFF2-40B4-BE49-F238E27FC236}">
                <a16:creationId xmlns:a16="http://schemas.microsoft.com/office/drawing/2014/main" id="{857A205E-AABB-274A-B71F-6611F46B508C}"/>
              </a:ext>
            </a:extLst>
          </p:cNvPr>
          <p:cNvGrpSpPr/>
          <p:nvPr/>
        </p:nvGrpSpPr>
        <p:grpSpPr>
          <a:xfrm>
            <a:off x="7264446" y="4686906"/>
            <a:ext cx="360301" cy="295814"/>
            <a:chOff x="2599525" y="3688600"/>
            <a:chExt cx="428675" cy="351950"/>
          </a:xfrm>
        </p:grpSpPr>
        <p:sp>
          <p:nvSpPr>
            <p:cNvPr id="645" name="Google Shape;689;p43">
              <a:extLst>
                <a:ext uri="{FF2B5EF4-FFF2-40B4-BE49-F238E27FC236}">
                  <a16:creationId xmlns:a16="http://schemas.microsoft.com/office/drawing/2014/main" id="{08D8D667-3EA6-3D48-8BFE-072DF699151A}"/>
                </a:ext>
              </a:extLst>
            </p:cNvPr>
            <p:cNvSpPr/>
            <p:nvPr/>
          </p:nvSpPr>
          <p:spPr>
            <a:xfrm>
              <a:off x="2599525" y="3688600"/>
              <a:ext cx="428675" cy="168675"/>
            </a:xfrm>
            <a:custGeom>
              <a:avLst/>
              <a:gdLst/>
              <a:ahLst/>
              <a:cxnLst/>
              <a:rect l="l" t="t" r="r" b="b"/>
              <a:pathLst>
                <a:path w="17147" h="6747" fill="none" extrusionOk="0">
                  <a:moveTo>
                    <a:pt x="16660" y="1876"/>
                  </a:moveTo>
                  <a:lnTo>
                    <a:pt x="11594" y="1876"/>
                  </a:lnTo>
                  <a:lnTo>
                    <a:pt x="11594" y="1462"/>
                  </a:lnTo>
                  <a:lnTo>
                    <a:pt x="11594" y="1462"/>
                  </a:lnTo>
                  <a:lnTo>
                    <a:pt x="11594" y="1316"/>
                  </a:lnTo>
                  <a:lnTo>
                    <a:pt x="11569" y="1170"/>
                  </a:lnTo>
                  <a:lnTo>
                    <a:pt x="11472" y="902"/>
                  </a:lnTo>
                  <a:lnTo>
                    <a:pt x="11350" y="658"/>
                  </a:lnTo>
                  <a:lnTo>
                    <a:pt x="11155" y="439"/>
                  </a:lnTo>
                  <a:lnTo>
                    <a:pt x="10961" y="268"/>
                  </a:lnTo>
                  <a:lnTo>
                    <a:pt x="10693" y="122"/>
                  </a:lnTo>
                  <a:lnTo>
                    <a:pt x="10425" y="49"/>
                  </a:lnTo>
                  <a:lnTo>
                    <a:pt x="10279" y="25"/>
                  </a:lnTo>
                  <a:lnTo>
                    <a:pt x="10133" y="1"/>
                  </a:lnTo>
                  <a:lnTo>
                    <a:pt x="7015" y="1"/>
                  </a:lnTo>
                  <a:lnTo>
                    <a:pt x="7015" y="1"/>
                  </a:lnTo>
                  <a:lnTo>
                    <a:pt x="6869" y="25"/>
                  </a:lnTo>
                  <a:lnTo>
                    <a:pt x="6723" y="49"/>
                  </a:lnTo>
                  <a:lnTo>
                    <a:pt x="6455" y="122"/>
                  </a:lnTo>
                  <a:lnTo>
                    <a:pt x="6187" y="268"/>
                  </a:lnTo>
                  <a:lnTo>
                    <a:pt x="5992" y="439"/>
                  </a:lnTo>
                  <a:lnTo>
                    <a:pt x="5797" y="658"/>
                  </a:lnTo>
                  <a:lnTo>
                    <a:pt x="5676" y="902"/>
                  </a:lnTo>
                  <a:lnTo>
                    <a:pt x="5578" y="1170"/>
                  </a:lnTo>
                  <a:lnTo>
                    <a:pt x="5554" y="1316"/>
                  </a:lnTo>
                  <a:lnTo>
                    <a:pt x="5554" y="1462"/>
                  </a:lnTo>
                  <a:lnTo>
                    <a:pt x="5554" y="1876"/>
                  </a:lnTo>
                  <a:lnTo>
                    <a:pt x="488" y="1876"/>
                  </a:lnTo>
                  <a:lnTo>
                    <a:pt x="488" y="1876"/>
                  </a:lnTo>
                  <a:lnTo>
                    <a:pt x="391" y="1876"/>
                  </a:lnTo>
                  <a:lnTo>
                    <a:pt x="293" y="1900"/>
                  </a:lnTo>
                  <a:lnTo>
                    <a:pt x="220" y="1949"/>
                  </a:lnTo>
                  <a:lnTo>
                    <a:pt x="147" y="2022"/>
                  </a:lnTo>
                  <a:lnTo>
                    <a:pt x="74" y="2071"/>
                  </a:lnTo>
                  <a:lnTo>
                    <a:pt x="50" y="2168"/>
                  </a:lnTo>
                  <a:lnTo>
                    <a:pt x="1" y="2266"/>
                  </a:lnTo>
                  <a:lnTo>
                    <a:pt x="1" y="2363"/>
                  </a:lnTo>
                  <a:lnTo>
                    <a:pt x="1" y="5773"/>
                  </a:lnTo>
                  <a:lnTo>
                    <a:pt x="1" y="5773"/>
                  </a:lnTo>
                  <a:lnTo>
                    <a:pt x="25" y="5967"/>
                  </a:lnTo>
                  <a:lnTo>
                    <a:pt x="74" y="6138"/>
                  </a:lnTo>
                  <a:lnTo>
                    <a:pt x="171" y="6308"/>
                  </a:lnTo>
                  <a:lnTo>
                    <a:pt x="293" y="6455"/>
                  </a:lnTo>
                  <a:lnTo>
                    <a:pt x="439" y="6576"/>
                  </a:lnTo>
                  <a:lnTo>
                    <a:pt x="585" y="6674"/>
                  </a:lnTo>
                  <a:lnTo>
                    <a:pt x="780" y="6722"/>
                  </a:lnTo>
                  <a:lnTo>
                    <a:pt x="975" y="6747"/>
                  </a:lnTo>
                  <a:lnTo>
                    <a:pt x="7721" y="6747"/>
                  </a:lnTo>
                  <a:lnTo>
                    <a:pt x="7721" y="6138"/>
                  </a:lnTo>
                  <a:lnTo>
                    <a:pt x="7721" y="6138"/>
                  </a:lnTo>
                  <a:lnTo>
                    <a:pt x="7746" y="6041"/>
                  </a:lnTo>
                  <a:lnTo>
                    <a:pt x="7770" y="5967"/>
                  </a:lnTo>
                  <a:lnTo>
                    <a:pt x="7819" y="5870"/>
                  </a:lnTo>
                  <a:lnTo>
                    <a:pt x="7868" y="5797"/>
                  </a:lnTo>
                  <a:lnTo>
                    <a:pt x="7941" y="5748"/>
                  </a:lnTo>
                  <a:lnTo>
                    <a:pt x="8038" y="5700"/>
                  </a:lnTo>
                  <a:lnTo>
                    <a:pt x="8111" y="5675"/>
                  </a:lnTo>
                  <a:lnTo>
                    <a:pt x="8209" y="5651"/>
                  </a:lnTo>
                  <a:lnTo>
                    <a:pt x="8939" y="5651"/>
                  </a:lnTo>
                  <a:lnTo>
                    <a:pt x="8939" y="5651"/>
                  </a:lnTo>
                  <a:lnTo>
                    <a:pt x="9037" y="5675"/>
                  </a:lnTo>
                  <a:lnTo>
                    <a:pt x="9110" y="5700"/>
                  </a:lnTo>
                  <a:lnTo>
                    <a:pt x="9207" y="5748"/>
                  </a:lnTo>
                  <a:lnTo>
                    <a:pt x="9280" y="5797"/>
                  </a:lnTo>
                  <a:lnTo>
                    <a:pt x="9329" y="5870"/>
                  </a:lnTo>
                  <a:lnTo>
                    <a:pt x="9378" y="5967"/>
                  </a:lnTo>
                  <a:lnTo>
                    <a:pt x="9402" y="6041"/>
                  </a:lnTo>
                  <a:lnTo>
                    <a:pt x="9426" y="6138"/>
                  </a:lnTo>
                  <a:lnTo>
                    <a:pt x="9426" y="6747"/>
                  </a:lnTo>
                  <a:lnTo>
                    <a:pt x="16173" y="6747"/>
                  </a:lnTo>
                  <a:lnTo>
                    <a:pt x="16173" y="6747"/>
                  </a:lnTo>
                  <a:lnTo>
                    <a:pt x="16367" y="6722"/>
                  </a:lnTo>
                  <a:lnTo>
                    <a:pt x="16562" y="6674"/>
                  </a:lnTo>
                  <a:lnTo>
                    <a:pt x="16708" y="6576"/>
                  </a:lnTo>
                  <a:lnTo>
                    <a:pt x="16855" y="6455"/>
                  </a:lnTo>
                  <a:lnTo>
                    <a:pt x="16976" y="6308"/>
                  </a:lnTo>
                  <a:lnTo>
                    <a:pt x="17074" y="6138"/>
                  </a:lnTo>
                  <a:lnTo>
                    <a:pt x="17122" y="5967"/>
                  </a:lnTo>
                  <a:lnTo>
                    <a:pt x="17147" y="5773"/>
                  </a:lnTo>
                  <a:lnTo>
                    <a:pt x="17147" y="2363"/>
                  </a:lnTo>
                  <a:lnTo>
                    <a:pt x="17147" y="2363"/>
                  </a:lnTo>
                  <a:lnTo>
                    <a:pt x="17147" y="2266"/>
                  </a:lnTo>
                  <a:lnTo>
                    <a:pt x="17098" y="2168"/>
                  </a:lnTo>
                  <a:lnTo>
                    <a:pt x="17074" y="2071"/>
                  </a:lnTo>
                  <a:lnTo>
                    <a:pt x="17001" y="2022"/>
                  </a:lnTo>
                  <a:lnTo>
                    <a:pt x="16928" y="1949"/>
                  </a:lnTo>
                  <a:lnTo>
                    <a:pt x="16855" y="1900"/>
                  </a:lnTo>
                  <a:lnTo>
                    <a:pt x="16757" y="1876"/>
                  </a:lnTo>
                  <a:lnTo>
                    <a:pt x="16660" y="1876"/>
                  </a:lnTo>
                  <a:lnTo>
                    <a:pt x="16660" y="1876"/>
                  </a:lnTo>
                  <a:close/>
                  <a:moveTo>
                    <a:pt x="10620" y="1876"/>
                  </a:moveTo>
                  <a:lnTo>
                    <a:pt x="6528" y="1876"/>
                  </a:lnTo>
                  <a:lnTo>
                    <a:pt x="6528" y="1462"/>
                  </a:lnTo>
                  <a:lnTo>
                    <a:pt x="6528" y="1462"/>
                  </a:lnTo>
                  <a:lnTo>
                    <a:pt x="6528" y="1364"/>
                  </a:lnTo>
                  <a:lnTo>
                    <a:pt x="6577" y="1291"/>
                  </a:lnTo>
                  <a:lnTo>
                    <a:pt x="6601" y="1194"/>
                  </a:lnTo>
                  <a:lnTo>
                    <a:pt x="6674" y="1121"/>
                  </a:lnTo>
                  <a:lnTo>
                    <a:pt x="6747" y="1072"/>
                  </a:lnTo>
                  <a:lnTo>
                    <a:pt x="6820" y="1023"/>
                  </a:lnTo>
                  <a:lnTo>
                    <a:pt x="6918" y="999"/>
                  </a:lnTo>
                  <a:lnTo>
                    <a:pt x="7015" y="975"/>
                  </a:lnTo>
                  <a:lnTo>
                    <a:pt x="10133" y="975"/>
                  </a:lnTo>
                  <a:lnTo>
                    <a:pt x="10133" y="975"/>
                  </a:lnTo>
                  <a:lnTo>
                    <a:pt x="10230" y="999"/>
                  </a:lnTo>
                  <a:lnTo>
                    <a:pt x="10327" y="1023"/>
                  </a:lnTo>
                  <a:lnTo>
                    <a:pt x="10400" y="1072"/>
                  </a:lnTo>
                  <a:lnTo>
                    <a:pt x="10474" y="1121"/>
                  </a:lnTo>
                  <a:lnTo>
                    <a:pt x="10547" y="1194"/>
                  </a:lnTo>
                  <a:lnTo>
                    <a:pt x="10571" y="1291"/>
                  </a:lnTo>
                  <a:lnTo>
                    <a:pt x="10620" y="1364"/>
                  </a:lnTo>
                  <a:lnTo>
                    <a:pt x="10620" y="1462"/>
                  </a:lnTo>
                  <a:lnTo>
                    <a:pt x="10620" y="187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6" name="Google Shape;690;p43">
              <a:extLst>
                <a:ext uri="{FF2B5EF4-FFF2-40B4-BE49-F238E27FC236}">
                  <a16:creationId xmlns:a16="http://schemas.microsoft.com/office/drawing/2014/main" id="{6BAE0B17-FB75-4B48-A4F0-F0176506C2AB}"/>
                </a:ext>
              </a:extLst>
            </p:cNvPr>
            <p:cNvSpPr/>
            <p:nvPr/>
          </p:nvSpPr>
          <p:spPr>
            <a:xfrm>
              <a:off x="2792550" y="3862125"/>
              <a:ext cx="42650" cy="23775"/>
            </a:xfrm>
            <a:custGeom>
              <a:avLst/>
              <a:gdLst/>
              <a:ahLst/>
              <a:cxnLst/>
              <a:rect l="l" t="t" r="r" b="b"/>
              <a:pathLst>
                <a:path w="1706" h="951" fill="none" extrusionOk="0">
                  <a:moveTo>
                    <a:pt x="1705" y="1"/>
                  </a:moveTo>
                  <a:lnTo>
                    <a:pt x="1705" y="463"/>
                  </a:lnTo>
                  <a:lnTo>
                    <a:pt x="1705" y="463"/>
                  </a:lnTo>
                  <a:lnTo>
                    <a:pt x="1681" y="561"/>
                  </a:lnTo>
                  <a:lnTo>
                    <a:pt x="1657" y="658"/>
                  </a:lnTo>
                  <a:lnTo>
                    <a:pt x="1608" y="756"/>
                  </a:lnTo>
                  <a:lnTo>
                    <a:pt x="1559" y="804"/>
                  </a:lnTo>
                  <a:lnTo>
                    <a:pt x="1486" y="877"/>
                  </a:lnTo>
                  <a:lnTo>
                    <a:pt x="1389" y="926"/>
                  </a:lnTo>
                  <a:lnTo>
                    <a:pt x="1316" y="951"/>
                  </a:lnTo>
                  <a:lnTo>
                    <a:pt x="1218" y="951"/>
                  </a:lnTo>
                  <a:lnTo>
                    <a:pt x="488" y="951"/>
                  </a:lnTo>
                  <a:lnTo>
                    <a:pt x="488" y="951"/>
                  </a:lnTo>
                  <a:lnTo>
                    <a:pt x="390" y="951"/>
                  </a:lnTo>
                  <a:lnTo>
                    <a:pt x="317" y="926"/>
                  </a:lnTo>
                  <a:lnTo>
                    <a:pt x="220" y="877"/>
                  </a:lnTo>
                  <a:lnTo>
                    <a:pt x="147" y="804"/>
                  </a:lnTo>
                  <a:lnTo>
                    <a:pt x="98" y="756"/>
                  </a:lnTo>
                  <a:lnTo>
                    <a:pt x="49" y="658"/>
                  </a:lnTo>
                  <a:lnTo>
                    <a:pt x="25" y="561"/>
                  </a:lnTo>
                  <a:lnTo>
                    <a:pt x="0" y="463"/>
                  </a:ln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47" name="Google Shape;691;p43">
              <a:extLst>
                <a:ext uri="{FF2B5EF4-FFF2-40B4-BE49-F238E27FC236}">
                  <a16:creationId xmlns:a16="http://schemas.microsoft.com/office/drawing/2014/main" id="{888F1E35-A13F-2B42-BCBB-E6C63C74B9AD}"/>
                </a:ext>
              </a:extLst>
            </p:cNvPr>
            <p:cNvSpPr/>
            <p:nvPr/>
          </p:nvSpPr>
          <p:spPr>
            <a:xfrm>
              <a:off x="2599525" y="3852375"/>
              <a:ext cx="428675" cy="188175"/>
            </a:xfrm>
            <a:custGeom>
              <a:avLst/>
              <a:gdLst/>
              <a:ahLst/>
              <a:cxnLst/>
              <a:rect l="l" t="t" r="r" b="b"/>
              <a:pathLst>
                <a:path w="17147" h="7527" fill="none" extrusionOk="0">
                  <a:moveTo>
                    <a:pt x="1" y="1"/>
                  </a:moveTo>
                  <a:lnTo>
                    <a:pt x="1" y="7040"/>
                  </a:lnTo>
                  <a:lnTo>
                    <a:pt x="1" y="7040"/>
                  </a:lnTo>
                  <a:lnTo>
                    <a:pt x="1" y="7137"/>
                  </a:lnTo>
                  <a:lnTo>
                    <a:pt x="50" y="7210"/>
                  </a:lnTo>
                  <a:lnTo>
                    <a:pt x="74" y="7307"/>
                  </a:lnTo>
                  <a:lnTo>
                    <a:pt x="147" y="7381"/>
                  </a:lnTo>
                  <a:lnTo>
                    <a:pt x="220" y="7429"/>
                  </a:lnTo>
                  <a:lnTo>
                    <a:pt x="293" y="7478"/>
                  </a:lnTo>
                  <a:lnTo>
                    <a:pt x="391" y="7502"/>
                  </a:lnTo>
                  <a:lnTo>
                    <a:pt x="488" y="7527"/>
                  </a:lnTo>
                  <a:lnTo>
                    <a:pt x="16660" y="7527"/>
                  </a:lnTo>
                  <a:lnTo>
                    <a:pt x="16660" y="7527"/>
                  </a:lnTo>
                  <a:lnTo>
                    <a:pt x="16757" y="7502"/>
                  </a:lnTo>
                  <a:lnTo>
                    <a:pt x="16855" y="7478"/>
                  </a:lnTo>
                  <a:lnTo>
                    <a:pt x="16928" y="7429"/>
                  </a:lnTo>
                  <a:lnTo>
                    <a:pt x="17001" y="7381"/>
                  </a:lnTo>
                  <a:lnTo>
                    <a:pt x="17074" y="7307"/>
                  </a:lnTo>
                  <a:lnTo>
                    <a:pt x="17098" y="7210"/>
                  </a:lnTo>
                  <a:lnTo>
                    <a:pt x="17147" y="7137"/>
                  </a:lnTo>
                  <a:lnTo>
                    <a:pt x="17147" y="7040"/>
                  </a:lnTo>
                  <a:lnTo>
                    <a:pt x="17147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48" name="Google Shape;692;p43">
            <a:extLst>
              <a:ext uri="{FF2B5EF4-FFF2-40B4-BE49-F238E27FC236}">
                <a16:creationId xmlns:a16="http://schemas.microsoft.com/office/drawing/2014/main" id="{266C1907-AF22-E140-BC6F-E34E0D1868B8}"/>
              </a:ext>
            </a:extLst>
          </p:cNvPr>
          <p:cNvGrpSpPr/>
          <p:nvPr/>
        </p:nvGrpSpPr>
        <p:grpSpPr>
          <a:xfrm>
            <a:off x="7846829" y="4666439"/>
            <a:ext cx="333700" cy="329077"/>
            <a:chOff x="3292425" y="3664250"/>
            <a:chExt cx="397025" cy="391525"/>
          </a:xfrm>
        </p:grpSpPr>
        <p:sp>
          <p:nvSpPr>
            <p:cNvPr id="649" name="Google Shape;693;p43">
              <a:extLst>
                <a:ext uri="{FF2B5EF4-FFF2-40B4-BE49-F238E27FC236}">
                  <a16:creationId xmlns:a16="http://schemas.microsoft.com/office/drawing/2014/main" id="{1DBE0795-E0E6-1E4F-906A-56D8DB65F91D}"/>
                </a:ext>
              </a:extLst>
            </p:cNvPr>
            <p:cNvSpPr/>
            <p:nvPr/>
          </p:nvSpPr>
          <p:spPr>
            <a:xfrm>
              <a:off x="3292425" y="3680675"/>
              <a:ext cx="375100" cy="375100"/>
            </a:xfrm>
            <a:custGeom>
              <a:avLst/>
              <a:gdLst/>
              <a:ahLst/>
              <a:cxnLst/>
              <a:rect l="l" t="t" r="r" b="b"/>
              <a:pathLst>
                <a:path w="15004" h="15004" fill="none" extrusionOk="0">
                  <a:moveTo>
                    <a:pt x="7502" y="1"/>
                  </a:moveTo>
                  <a:lnTo>
                    <a:pt x="7502" y="1"/>
                  </a:lnTo>
                  <a:lnTo>
                    <a:pt x="7112" y="1"/>
                  </a:lnTo>
                  <a:lnTo>
                    <a:pt x="6747" y="50"/>
                  </a:lnTo>
                  <a:lnTo>
                    <a:pt x="6357" y="98"/>
                  </a:lnTo>
                  <a:lnTo>
                    <a:pt x="5992" y="147"/>
                  </a:lnTo>
                  <a:lnTo>
                    <a:pt x="5627" y="244"/>
                  </a:lnTo>
                  <a:lnTo>
                    <a:pt x="5261" y="342"/>
                  </a:lnTo>
                  <a:lnTo>
                    <a:pt x="4921" y="464"/>
                  </a:lnTo>
                  <a:lnTo>
                    <a:pt x="4580" y="585"/>
                  </a:lnTo>
                  <a:lnTo>
                    <a:pt x="4239" y="732"/>
                  </a:lnTo>
                  <a:lnTo>
                    <a:pt x="3922" y="902"/>
                  </a:lnTo>
                  <a:lnTo>
                    <a:pt x="3605" y="1097"/>
                  </a:lnTo>
                  <a:lnTo>
                    <a:pt x="3313" y="1292"/>
                  </a:lnTo>
                  <a:lnTo>
                    <a:pt x="3021" y="1487"/>
                  </a:lnTo>
                  <a:lnTo>
                    <a:pt x="2729" y="1706"/>
                  </a:lnTo>
                  <a:lnTo>
                    <a:pt x="2461" y="1949"/>
                  </a:lnTo>
                  <a:lnTo>
                    <a:pt x="2193" y="2193"/>
                  </a:lnTo>
                  <a:lnTo>
                    <a:pt x="1949" y="2461"/>
                  </a:lnTo>
                  <a:lnTo>
                    <a:pt x="1706" y="2729"/>
                  </a:lnTo>
                  <a:lnTo>
                    <a:pt x="1486" y="3021"/>
                  </a:lnTo>
                  <a:lnTo>
                    <a:pt x="1292" y="3313"/>
                  </a:lnTo>
                  <a:lnTo>
                    <a:pt x="1097" y="3605"/>
                  </a:lnTo>
                  <a:lnTo>
                    <a:pt x="902" y="3922"/>
                  </a:lnTo>
                  <a:lnTo>
                    <a:pt x="731" y="4239"/>
                  </a:lnTo>
                  <a:lnTo>
                    <a:pt x="585" y="4580"/>
                  </a:lnTo>
                  <a:lnTo>
                    <a:pt x="464" y="4921"/>
                  </a:lnTo>
                  <a:lnTo>
                    <a:pt x="342" y="5262"/>
                  </a:lnTo>
                  <a:lnTo>
                    <a:pt x="244" y="5627"/>
                  </a:lnTo>
                  <a:lnTo>
                    <a:pt x="147" y="5992"/>
                  </a:lnTo>
                  <a:lnTo>
                    <a:pt x="98" y="6358"/>
                  </a:lnTo>
                  <a:lnTo>
                    <a:pt x="50" y="6747"/>
                  </a:lnTo>
                  <a:lnTo>
                    <a:pt x="1" y="7113"/>
                  </a:lnTo>
                  <a:lnTo>
                    <a:pt x="1" y="7502"/>
                  </a:lnTo>
                  <a:lnTo>
                    <a:pt x="1" y="7502"/>
                  </a:lnTo>
                  <a:lnTo>
                    <a:pt x="1" y="7892"/>
                  </a:lnTo>
                  <a:lnTo>
                    <a:pt x="50" y="8257"/>
                  </a:lnTo>
                  <a:lnTo>
                    <a:pt x="98" y="8647"/>
                  </a:lnTo>
                  <a:lnTo>
                    <a:pt x="147" y="9012"/>
                  </a:lnTo>
                  <a:lnTo>
                    <a:pt x="244" y="9378"/>
                  </a:lnTo>
                  <a:lnTo>
                    <a:pt x="342" y="9743"/>
                  </a:lnTo>
                  <a:lnTo>
                    <a:pt x="464" y="10084"/>
                  </a:lnTo>
                  <a:lnTo>
                    <a:pt x="585" y="10425"/>
                  </a:lnTo>
                  <a:lnTo>
                    <a:pt x="731" y="10766"/>
                  </a:lnTo>
                  <a:lnTo>
                    <a:pt x="902" y="11082"/>
                  </a:lnTo>
                  <a:lnTo>
                    <a:pt x="1097" y="11399"/>
                  </a:lnTo>
                  <a:lnTo>
                    <a:pt x="1292" y="11691"/>
                  </a:lnTo>
                  <a:lnTo>
                    <a:pt x="1486" y="11984"/>
                  </a:lnTo>
                  <a:lnTo>
                    <a:pt x="1706" y="12276"/>
                  </a:lnTo>
                  <a:lnTo>
                    <a:pt x="1949" y="12544"/>
                  </a:lnTo>
                  <a:lnTo>
                    <a:pt x="2193" y="12812"/>
                  </a:lnTo>
                  <a:lnTo>
                    <a:pt x="2461" y="13055"/>
                  </a:lnTo>
                  <a:lnTo>
                    <a:pt x="2729" y="13299"/>
                  </a:lnTo>
                  <a:lnTo>
                    <a:pt x="3021" y="13518"/>
                  </a:lnTo>
                  <a:lnTo>
                    <a:pt x="3313" y="13713"/>
                  </a:lnTo>
                  <a:lnTo>
                    <a:pt x="3605" y="13908"/>
                  </a:lnTo>
                  <a:lnTo>
                    <a:pt x="3922" y="14102"/>
                  </a:lnTo>
                  <a:lnTo>
                    <a:pt x="4239" y="14273"/>
                  </a:lnTo>
                  <a:lnTo>
                    <a:pt x="4580" y="14419"/>
                  </a:lnTo>
                  <a:lnTo>
                    <a:pt x="4921" y="14541"/>
                  </a:lnTo>
                  <a:lnTo>
                    <a:pt x="5261" y="14663"/>
                  </a:lnTo>
                  <a:lnTo>
                    <a:pt x="5627" y="14760"/>
                  </a:lnTo>
                  <a:lnTo>
                    <a:pt x="5992" y="14857"/>
                  </a:lnTo>
                  <a:lnTo>
                    <a:pt x="6357" y="14906"/>
                  </a:lnTo>
                  <a:lnTo>
                    <a:pt x="6747" y="14955"/>
                  </a:lnTo>
                  <a:lnTo>
                    <a:pt x="7112" y="15004"/>
                  </a:lnTo>
                  <a:lnTo>
                    <a:pt x="7502" y="15004"/>
                  </a:lnTo>
                  <a:lnTo>
                    <a:pt x="7502" y="15004"/>
                  </a:lnTo>
                  <a:lnTo>
                    <a:pt x="7892" y="15004"/>
                  </a:lnTo>
                  <a:lnTo>
                    <a:pt x="8257" y="14955"/>
                  </a:lnTo>
                  <a:lnTo>
                    <a:pt x="8647" y="14906"/>
                  </a:lnTo>
                  <a:lnTo>
                    <a:pt x="9012" y="14857"/>
                  </a:lnTo>
                  <a:lnTo>
                    <a:pt x="9377" y="14760"/>
                  </a:lnTo>
                  <a:lnTo>
                    <a:pt x="9743" y="14663"/>
                  </a:lnTo>
                  <a:lnTo>
                    <a:pt x="10084" y="14541"/>
                  </a:lnTo>
                  <a:lnTo>
                    <a:pt x="10425" y="14419"/>
                  </a:lnTo>
                  <a:lnTo>
                    <a:pt x="10766" y="14273"/>
                  </a:lnTo>
                  <a:lnTo>
                    <a:pt x="11082" y="14102"/>
                  </a:lnTo>
                  <a:lnTo>
                    <a:pt x="11399" y="13908"/>
                  </a:lnTo>
                  <a:lnTo>
                    <a:pt x="11691" y="13713"/>
                  </a:lnTo>
                  <a:lnTo>
                    <a:pt x="11983" y="13518"/>
                  </a:lnTo>
                  <a:lnTo>
                    <a:pt x="12276" y="13299"/>
                  </a:lnTo>
                  <a:lnTo>
                    <a:pt x="12544" y="13055"/>
                  </a:lnTo>
                  <a:lnTo>
                    <a:pt x="12812" y="12812"/>
                  </a:lnTo>
                  <a:lnTo>
                    <a:pt x="13055" y="12544"/>
                  </a:lnTo>
                  <a:lnTo>
                    <a:pt x="13299" y="12276"/>
                  </a:lnTo>
                  <a:lnTo>
                    <a:pt x="13518" y="11984"/>
                  </a:lnTo>
                  <a:lnTo>
                    <a:pt x="13713" y="11691"/>
                  </a:lnTo>
                  <a:lnTo>
                    <a:pt x="13907" y="11399"/>
                  </a:lnTo>
                  <a:lnTo>
                    <a:pt x="14102" y="11082"/>
                  </a:lnTo>
                  <a:lnTo>
                    <a:pt x="14273" y="10766"/>
                  </a:lnTo>
                  <a:lnTo>
                    <a:pt x="14419" y="10425"/>
                  </a:lnTo>
                  <a:lnTo>
                    <a:pt x="14541" y="10084"/>
                  </a:lnTo>
                  <a:lnTo>
                    <a:pt x="14662" y="9743"/>
                  </a:lnTo>
                  <a:lnTo>
                    <a:pt x="14760" y="9378"/>
                  </a:lnTo>
                  <a:lnTo>
                    <a:pt x="14857" y="9012"/>
                  </a:lnTo>
                  <a:lnTo>
                    <a:pt x="14906" y="8647"/>
                  </a:lnTo>
                  <a:lnTo>
                    <a:pt x="14955" y="8257"/>
                  </a:lnTo>
                  <a:lnTo>
                    <a:pt x="15003" y="7892"/>
                  </a:lnTo>
                  <a:lnTo>
                    <a:pt x="15003" y="7502"/>
                  </a:lnTo>
                  <a:lnTo>
                    <a:pt x="7502" y="7502"/>
                  </a:lnTo>
                  <a:lnTo>
                    <a:pt x="7502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0" name="Google Shape;694;p43">
              <a:extLst>
                <a:ext uri="{FF2B5EF4-FFF2-40B4-BE49-F238E27FC236}">
                  <a16:creationId xmlns:a16="http://schemas.microsoft.com/office/drawing/2014/main" id="{E79906CD-DFF2-F140-B148-C76C7AE21A0D}"/>
                </a:ext>
              </a:extLst>
            </p:cNvPr>
            <p:cNvSpPr/>
            <p:nvPr/>
          </p:nvSpPr>
          <p:spPr>
            <a:xfrm>
              <a:off x="3504325" y="3664250"/>
              <a:ext cx="131525" cy="153450"/>
            </a:xfrm>
            <a:custGeom>
              <a:avLst/>
              <a:gdLst/>
              <a:ahLst/>
              <a:cxnLst/>
              <a:rect l="l" t="t" r="r" b="b"/>
              <a:pathLst>
                <a:path w="5261" h="6138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390" y="25"/>
                  </a:lnTo>
                  <a:lnTo>
                    <a:pt x="780" y="98"/>
                  </a:lnTo>
                  <a:lnTo>
                    <a:pt x="1169" y="171"/>
                  </a:lnTo>
                  <a:lnTo>
                    <a:pt x="1559" y="268"/>
                  </a:lnTo>
                  <a:lnTo>
                    <a:pt x="1924" y="414"/>
                  </a:lnTo>
                  <a:lnTo>
                    <a:pt x="2314" y="560"/>
                  </a:lnTo>
                  <a:lnTo>
                    <a:pt x="2655" y="731"/>
                  </a:lnTo>
                  <a:lnTo>
                    <a:pt x="3020" y="901"/>
                  </a:lnTo>
                  <a:lnTo>
                    <a:pt x="3020" y="901"/>
                  </a:lnTo>
                  <a:lnTo>
                    <a:pt x="3337" y="1121"/>
                  </a:lnTo>
                  <a:lnTo>
                    <a:pt x="3654" y="1340"/>
                  </a:lnTo>
                  <a:lnTo>
                    <a:pt x="3946" y="1559"/>
                  </a:lnTo>
                  <a:lnTo>
                    <a:pt x="4238" y="1803"/>
                  </a:lnTo>
                  <a:lnTo>
                    <a:pt x="4530" y="2070"/>
                  </a:lnTo>
                  <a:lnTo>
                    <a:pt x="4774" y="2363"/>
                  </a:lnTo>
                  <a:lnTo>
                    <a:pt x="5017" y="2655"/>
                  </a:lnTo>
                  <a:lnTo>
                    <a:pt x="5261" y="2972"/>
                  </a:lnTo>
                  <a:lnTo>
                    <a:pt x="0" y="6138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1" name="Google Shape;695;p43">
              <a:extLst>
                <a:ext uri="{FF2B5EF4-FFF2-40B4-BE49-F238E27FC236}">
                  <a16:creationId xmlns:a16="http://schemas.microsoft.com/office/drawing/2014/main" id="{60985485-B7CC-0748-87B6-806F38137B8E}"/>
                </a:ext>
              </a:extLst>
            </p:cNvPr>
            <p:cNvSpPr/>
            <p:nvPr/>
          </p:nvSpPr>
          <p:spPr>
            <a:xfrm>
              <a:off x="3501875" y="3749500"/>
              <a:ext cx="187575" cy="96825"/>
            </a:xfrm>
            <a:custGeom>
              <a:avLst/>
              <a:gdLst/>
              <a:ahLst/>
              <a:cxnLst/>
              <a:rect l="l" t="t" r="r" b="b"/>
              <a:pathLst>
                <a:path w="7503" h="3873" fill="none" extrusionOk="0">
                  <a:moveTo>
                    <a:pt x="6431" y="0"/>
                  </a:moveTo>
                  <a:lnTo>
                    <a:pt x="1" y="3872"/>
                  </a:lnTo>
                  <a:lnTo>
                    <a:pt x="7502" y="3872"/>
                  </a:lnTo>
                  <a:lnTo>
                    <a:pt x="7502" y="3872"/>
                  </a:lnTo>
                  <a:lnTo>
                    <a:pt x="7478" y="3337"/>
                  </a:lnTo>
                  <a:lnTo>
                    <a:pt x="7429" y="2825"/>
                  </a:lnTo>
                  <a:lnTo>
                    <a:pt x="7332" y="2314"/>
                  </a:lnTo>
                  <a:lnTo>
                    <a:pt x="7210" y="1827"/>
                  </a:lnTo>
                  <a:lnTo>
                    <a:pt x="7064" y="1340"/>
                  </a:lnTo>
                  <a:lnTo>
                    <a:pt x="6893" y="877"/>
                  </a:lnTo>
                  <a:lnTo>
                    <a:pt x="6674" y="438"/>
                  </a:lnTo>
                  <a:lnTo>
                    <a:pt x="6431" y="0"/>
                  </a:lnTo>
                  <a:lnTo>
                    <a:pt x="6431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52" name="Google Shape;696;p43">
            <a:extLst>
              <a:ext uri="{FF2B5EF4-FFF2-40B4-BE49-F238E27FC236}">
                <a16:creationId xmlns:a16="http://schemas.microsoft.com/office/drawing/2014/main" id="{245DA10A-404F-DB4C-B410-FB3DD60EEA18}"/>
              </a:ext>
            </a:extLst>
          </p:cNvPr>
          <p:cNvGrpSpPr/>
          <p:nvPr/>
        </p:nvGrpSpPr>
        <p:grpSpPr>
          <a:xfrm>
            <a:off x="8384686" y="4708906"/>
            <a:ext cx="369526" cy="268183"/>
            <a:chOff x="3932350" y="3714775"/>
            <a:chExt cx="439650" cy="319075"/>
          </a:xfrm>
        </p:grpSpPr>
        <p:sp>
          <p:nvSpPr>
            <p:cNvPr id="653" name="Google Shape;697;p43">
              <a:extLst>
                <a:ext uri="{FF2B5EF4-FFF2-40B4-BE49-F238E27FC236}">
                  <a16:creationId xmlns:a16="http://schemas.microsoft.com/office/drawing/2014/main" id="{E05E5158-E277-CE45-B192-C792D81346A0}"/>
                </a:ext>
              </a:extLst>
            </p:cNvPr>
            <p:cNvSpPr/>
            <p:nvPr/>
          </p:nvSpPr>
          <p:spPr>
            <a:xfrm>
              <a:off x="3932350" y="3714775"/>
              <a:ext cx="439650" cy="319075"/>
            </a:xfrm>
            <a:custGeom>
              <a:avLst/>
              <a:gdLst/>
              <a:ahLst/>
              <a:cxnLst/>
              <a:rect l="l" t="t" r="r" b="b"/>
              <a:pathLst>
                <a:path w="17586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3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4" name="Google Shape;698;p43">
              <a:extLst>
                <a:ext uri="{FF2B5EF4-FFF2-40B4-BE49-F238E27FC236}">
                  <a16:creationId xmlns:a16="http://schemas.microsoft.com/office/drawing/2014/main" id="{1A72530A-C18E-2A42-9C21-1E8591589387}"/>
                </a:ext>
              </a:extLst>
            </p:cNvPr>
            <p:cNvSpPr/>
            <p:nvPr/>
          </p:nvSpPr>
          <p:spPr>
            <a:xfrm>
              <a:off x="39701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5" name="Google Shape;699;p43">
              <a:extLst>
                <a:ext uri="{FF2B5EF4-FFF2-40B4-BE49-F238E27FC236}">
                  <a16:creationId xmlns:a16="http://schemas.microsoft.com/office/drawing/2014/main" id="{597595C3-7175-944A-8203-C729C60E8E5B}"/>
                </a:ext>
              </a:extLst>
            </p:cNvPr>
            <p:cNvSpPr/>
            <p:nvPr/>
          </p:nvSpPr>
          <p:spPr>
            <a:xfrm>
              <a:off x="4278800" y="3862750"/>
              <a:ext cx="77350" cy="132750"/>
            </a:xfrm>
            <a:custGeom>
              <a:avLst/>
              <a:gdLst/>
              <a:ahLst/>
              <a:cxnLst/>
              <a:rect l="l" t="t" r="r" b="b"/>
              <a:pathLst>
                <a:path w="3094" h="5310" fill="none" extrusionOk="0">
                  <a:moveTo>
                    <a:pt x="3094" y="530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0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5309"/>
                  </a:lnTo>
                  <a:lnTo>
                    <a:pt x="3094" y="530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6" name="Google Shape;700;p43">
              <a:extLst>
                <a:ext uri="{FF2B5EF4-FFF2-40B4-BE49-F238E27FC236}">
                  <a16:creationId xmlns:a16="http://schemas.microsoft.com/office/drawing/2014/main" id="{8256D1E2-5102-3F49-AD00-ED864A26BB80}"/>
                </a:ext>
              </a:extLst>
            </p:cNvPr>
            <p:cNvSpPr/>
            <p:nvPr/>
          </p:nvSpPr>
          <p:spPr>
            <a:xfrm>
              <a:off x="4073000" y="3716600"/>
              <a:ext cx="77350" cy="278900"/>
            </a:xfrm>
            <a:custGeom>
              <a:avLst/>
              <a:gdLst/>
              <a:ahLst/>
              <a:cxnLst/>
              <a:rect l="l" t="t" r="r" b="b"/>
              <a:pathLst>
                <a:path w="3094" h="11156" fill="none" extrusionOk="0">
                  <a:moveTo>
                    <a:pt x="3094" y="11155"/>
                  </a:moveTo>
                  <a:lnTo>
                    <a:pt x="3094" y="488"/>
                  </a:lnTo>
                  <a:lnTo>
                    <a:pt x="3094" y="488"/>
                  </a:lnTo>
                  <a:lnTo>
                    <a:pt x="3094" y="391"/>
                  </a:lnTo>
                  <a:lnTo>
                    <a:pt x="3070" y="293"/>
                  </a:lnTo>
                  <a:lnTo>
                    <a:pt x="3021" y="220"/>
                  </a:lnTo>
                  <a:lnTo>
                    <a:pt x="2948" y="147"/>
                  </a:lnTo>
                  <a:lnTo>
                    <a:pt x="2899" y="98"/>
                  </a:lnTo>
                  <a:lnTo>
                    <a:pt x="2802" y="50"/>
                  </a:lnTo>
                  <a:lnTo>
                    <a:pt x="2704" y="25"/>
                  </a:lnTo>
                  <a:lnTo>
                    <a:pt x="2607" y="1"/>
                  </a:lnTo>
                  <a:lnTo>
                    <a:pt x="488" y="1"/>
                  </a:lnTo>
                  <a:lnTo>
                    <a:pt x="488" y="1"/>
                  </a:lnTo>
                  <a:lnTo>
                    <a:pt x="391" y="25"/>
                  </a:lnTo>
                  <a:lnTo>
                    <a:pt x="293" y="50"/>
                  </a:lnTo>
                  <a:lnTo>
                    <a:pt x="220" y="98"/>
                  </a:lnTo>
                  <a:lnTo>
                    <a:pt x="147" y="147"/>
                  </a:lnTo>
                  <a:lnTo>
                    <a:pt x="74" y="220"/>
                  </a:lnTo>
                  <a:lnTo>
                    <a:pt x="50" y="293"/>
                  </a:lnTo>
                  <a:lnTo>
                    <a:pt x="1" y="391"/>
                  </a:lnTo>
                  <a:lnTo>
                    <a:pt x="1" y="488"/>
                  </a:lnTo>
                  <a:lnTo>
                    <a:pt x="1" y="11155"/>
                  </a:lnTo>
                  <a:lnTo>
                    <a:pt x="3094" y="1115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57" name="Google Shape;701;p43">
              <a:extLst>
                <a:ext uri="{FF2B5EF4-FFF2-40B4-BE49-F238E27FC236}">
                  <a16:creationId xmlns:a16="http://schemas.microsoft.com/office/drawing/2014/main" id="{3F7F940E-75CE-CB4F-8244-13B7F6AC7659}"/>
                </a:ext>
              </a:extLst>
            </p:cNvPr>
            <p:cNvSpPr/>
            <p:nvPr/>
          </p:nvSpPr>
          <p:spPr>
            <a:xfrm>
              <a:off x="4175900" y="3787250"/>
              <a:ext cx="77350" cy="208250"/>
            </a:xfrm>
            <a:custGeom>
              <a:avLst/>
              <a:gdLst/>
              <a:ahLst/>
              <a:cxnLst/>
              <a:rect l="l" t="t" r="r" b="b"/>
              <a:pathLst>
                <a:path w="3094" h="8330" fill="none" extrusionOk="0">
                  <a:moveTo>
                    <a:pt x="3094" y="8329"/>
                  </a:moveTo>
                  <a:lnTo>
                    <a:pt x="3094" y="487"/>
                  </a:lnTo>
                  <a:lnTo>
                    <a:pt x="3094" y="487"/>
                  </a:lnTo>
                  <a:lnTo>
                    <a:pt x="3094" y="390"/>
                  </a:lnTo>
                  <a:lnTo>
                    <a:pt x="3070" y="292"/>
                  </a:lnTo>
                  <a:lnTo>
                    <a:pt x="3021" y="219"/>
                  </a:lnTo>
                  <a:lnTo>
                    <a:pt x="2948" y="146"/>
                  </a:lnTo>
                  <a:lnTo>
                    <a:pt x="2899" y="97"/>
                  </a:lnTo>
                  <a:lnTo>
                    <a:pt x="2802" y="49"/>
                  </a:lnTo>
                  <a:lnTo>
                    <a:pt x="2704" y="24"/>
                  </a:lnTo>
                  <a:lnTo>
                    <a:pt x="2607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391" y="24"/>
                  </a:lnTo>
                  <a:lnTo>
                    <a:pt x="293" y="49"/>
                  </a:lnTo>
                  <a:lnTo>
                    <a:pt x="220" y="97"/>
                  </a:lnTo>
                  <a:lnTo>
                    <a:pt x="147" y="146"/>
                  </a:lnTo>
                  <a:lnTo>
                    <a:pt x="74" y="219"/>
                  </a:lnTo>
                  <a:lnTo>
                    <a:pt x="50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8329"/>
                  </a:lnTo>
                  <a:lnTo>
                    <a:pt x="3094" y="832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58" name="Google Shape;702;p43">
            <a:extLst>
              <a:ext uri="{FF2B5EF4-FFF2-40B4-BE49-F238E27FC236}">
                <a16:creationId xmlns:a16="http://schemas.microsoft.com/office/drawing/2014/main" id="{EF5BB68A-F887-7343-8C75-05D61318D3E3}"/>
              </a:ext>
            </a:extLst>
          </p:cNvPr>
          <p:cNvGrpSpPr/>
          <p:nvPr/>
        </p:nvGrpSpPr>
        <p:grpSpPr>
          <a:xfrm>
            <a:off x="8949670" y="4708906"/>
            <a:ext cx="369505" cy="268183"/>
            <a:chOff x="4604550" y="3714775"/>
            <a:chExt cx="439625" cy="319075"/>
          </a:xfrm>
        </p:grpSpPr>
        <p:sp>
          <p:nvSpPr>
            <p:cNvPr id="659" name="Google Shape;703;p43">
              <a:extLst>
                <a:ext uri="{FF2B5EF4-FFF2-40B4-BE49-F238E27FC236}">
                  <a16:creationId xmlns:a16="http://schemas.microsoft.com/office/drawing/2014/main" id="{D17B5BA2-68C4-ED4A-B63C-CA75C9DD58F5}"/>
                </a:ext>
              </a:extLst>
            </p:cNvPr>
            <p:cNvSpPr/>
            <p:nvPr/>
          </p:nvSpPr>
          <p:spPr>
            <a:xfrm>
              <a:off x="4604550" y="3714775"/>
              <a:ext cx="439625" cy="319075"/>
            </a:xfrm>
            <a:custGeom>
              <a:avLst/>
              <a:gdLst/>
              <a:ahLst/>
              <a:cxnLst/>
              <a:rect l="l" t="t" r="r" b="b"/>
              <a:pathLst>
                <a:path w="17585" h="12763" fill="none" extrusionOk="0">
                  <a:moveTo>
                    <a:pt x="1" y="1"/>
                  </a:moveTo>
                  <a:lnTo>
                    <a:pt x="1" y="12276"/>
                  </a:lnTo>
                  <a:lnTo>
                    <a:pt x="1" y="12276"/>
                  </a:lnTo>
                  <a:lnTo>
                    <a:pt x="1" y="12373"/>
                  </a:lnTo>
                  <a:lnTo>
                    <a:pt x="25" y="12471"/>
                  </a:lnTo>
                  <a:lnTo>
                    <a:pt x="74" y="12544"/>
                  </a:lnTo>
                  <a:lnTo>
                    <a:pt x="122" y="12617"/>
                  </a:lnTo>
                  <a:lnTo>
                    <a:pt x="196" y="12690"/>
                  </a:lnTo>
                  <a:lnTo>
                    <a:pt x="293" y="12714"/>
                  </a:lnTo>
                  <a:lnTo>
                    <a:pt x="366" y="12763"/>
                  </a:lnTo>
                  <a:lnTo>
                    <a:pt x="488" y="12763"/>
                  </a:lnTo>
                  <a:lnTo>
                    <a:pt x="17585" y="1276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0" name="Google Shape;704;p43">
              <a:extLst>
                <a:ext uri="{FF2B5EF4-FFF2-40B4-BE49-F238E27FC236}">
                  <a16:creationId xmlns:a16="http://schemas.microsoft.com/office/drawing/2014/main" id="{80AD89D0-9CEC-5F43-8E36-C457D87C0DDC}"/>
                </a:ext>
              </a:extLst>
            </p:cNvPr>
            <p:cNvSpPr/>
            <p:nvPr/>
          </p:nvSpPr>
          <p:spPr>
            <a:xfrm>
              <a:off x="4647175" y="3761675"/>
              <a:ext cx="354400" cy="213725"/>
            </a:xfrm>
            <a:custGeom>
              <a:avLst/>
              <a:gdLst/>
              <a:ahLst/>
              <a:cxnLst/>
              <a:rect l="l" t="t" r="r" b="b"/>
              <a:pathLst>
                <a:path w="14176" h="8549" fill="none" extrusionOk="0">
                  <a:moveTo>
                    <a:pt x="1" y="8549"/>
                  </a:moveTo>
                  <a:lnTo>
                    <a:pt x="3654" y="4408"/>
                  </a:lnTo>
                  <a:lnTo>
                    <a:pt x="5821" y="5699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85" y="1924"/>
                  </a:lnTo>
                  <a:lnTo>
                    <a:pt x="9061" y="1924"/>
                  </a:lnTo>
                  <a:lnTo>
                    <a:pt x="9085" y="1924"/>
                  </a:lnTo>
                  <a:lnTo>
                    <a:pt x="10571" y="3337"/>
                  </a:lnTo>
                  <a:lnTo>
                    <a:pt x="1417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61" name="Google Shape;705;p43">
            <a:extLst>
              <a:ext uri="{FF2B5EF4-FFF2-40B4-BE49-F238E27FC236}">
                <a16:creationId xmlns:a16="http://schemas.microsoft.com/office/drawing/2014/main" id="{885BD447-57EB-6549-BFAA-02E021589074}"/>
              </a:ext>
            </a:extLst>
          </p:cNvPr>
          <p:cNvGrpSpPr/>
          <p:nvPr/>
        </p:nvGrpSpPr>
        <p:grpSpPr>
          <a:xfrm>
            <a:off x="9527955" y="4681274"/>
            <a:ext cx="353136" cy="313738"/>
            <a:chOff x="5292575" y="3681900"/>
            <a:chExt cx="420150" cy="373275"/>
          </a:xfrm>
        </p:grpSpPr>
        <p:sp>
          <p:nvSpPr>
            <p:cNvPr id="662" name="Google Shape;706;p43">
              <a:extLst>
                <a:ext uri="{FF2B5EF4-FFF2-40B4-BE49-F238E27FC236}">
                  <a16:creationId xmlns:a16="http://schemas.microsoft.com/office/drawing/2014/main" id="{FB730DD3-58DC-ED45-AD6E-E599F33D2A28}"/>
                </a:ext>
              </a:extLst>
            </p:cNvPr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l" t="t" r="r" b="b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3" name="Google Shape;707;p43">
              <a:extLst>
                <a:ext uri="{FF2B5EF4-FFF2-40B4-BE49-F238E27FC236}">
                  <a16:creationId xmlns:a16="http://schemas.microsoft.com/office/drawing/2014/main" id="{B4E59739-39A9-C04A-AFE6-709820EC02F8}"/>
                </a:ext>
              </a:extLst>
            </p:cNvPr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l" t="t" r="r" b="b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4" name="Google Shape;708;p43">
              <a:extLst>
                <a:ext uri="{FF2B5EF4-FFF2-40B4-BE49-F238E27FC236}">
                  <a16:creationId xmlns:a16="http://schemas.microsoft.com/office/drawing/2014/main" id="{3A8A15B0-7BAD-CC45-986E-CA31D1C15BD8}"/>
                </a:ext>
              </a:extLst>
            </p:cNvPr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l" t="t" r="r" b="b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5" name="Google Shape;709;p43">
              <a:extLst>
                <a:ext uri="{FF2B5EF4-FFF2-40B4-BE49-F238E27FC236}">
                  <a16:creationId xmlns:a16="http://schemas.microsoft.com/office/drawing/2014/main" id="{AFCDDA5B-CAFA-0D42-BB6A-B36204A9F82B}"/>
                </a:ext>
              </a:extLst>
            </p:cNvPr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l" t="t" r="r" b="b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6" name="Google Shape;710;p43">
              <a:extLst>
                <a:ext uri="{FF2B5EF4-FFF2-40B4-BE49-F238E27FC236}">
                  <a16:creationId xmlns:a16="http://schemas.microsoft.com/office/drawing/2014/main" id="{3C8037F2-9BBC-B547-9571-94FF61D9EE93}"/>
                </a:ext>
              </a:extLst>
            </p:cNvPr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l" t="t" r="r" b="b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7" name="Google Shape;711;p43">
              <a:extLst>
                <a:ext uri="{FF2B5EF4-FFF2-40B4-BE49-F238E27FC236}">
                  <a16:creationId xmlns:a16="http://schemas.microsoft.com/office/drawing/2014/main" id="{88AC61D8-F4BC-7B4E-A63E-FC4B4BBB2995}"/>
                </a:ext>
              </a:extLst>
            </p:cNvPr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l" t="t" r="r" b="b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68" name="Google Shape;712;p43">
              <a:extLst>
                <a:ext uri="{FF2B5EF4-FFF2-40B4-BE49-F238E27FC236}">
                  <a16:creationId xmlns:a16="http://schemas.microsoft.com/office/drawing/2014/main" id="{795219EA-5DFE-7043-B066-038D1307C8AA}"/>
                </a:ext>
              </a:extLst>
            </p:cNvPr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l" t="t" r="r" b="b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69" name="Google Shape;713;p43">
            <a:extLst>
              <a:ext uri="{FF2B5EF4-FFF2-40B4-BE49-F238E27FC236}">
                <a16:creationId xmlns:a16="http://schemas.microsoft.com/office/drawing/2014/main" id="{3FD13B0C-CB69-A74A-88D9-27234C71BE48}"/>
              </a:ext>
            </a:extLst>
          </p:cNvPr>
          <p:cNvGrpSpPr/>
          <p:nvPr/>
        </p:nvGrpSpPr>
        <p:grpSpPr>
          <a:xfrm>
            <a:off x="10072977" y="4641350"/>
            <a:ext cx="393060" cy="393060"/>
            <a:chOff x="5941025" y="3634400"/>
            <a:chExt cx="467650" cy="467650"/>
          </a:xfrm>
        </p:grpSpPr>
        <p:sp>
          <p:nvSpPr>
            <p:cNvPr id="670" name="Google Shape;714;p43">
              <a:extLst>
                <a:ext uri="{FF2B5EF4-FFF2-40B4-BE49-F238E27FC236}">
                  <a16:creationId xmlns:a16="http://schemas.microsoft.com/office/drawing/2014/main" id="{EE695202-2EA8-3445-81F4-C2A4E5C51BF4}"/>
                </a:ext>
              </a:extLst>
            </p:cNvPr>
            <p:cNvSpPr/>
            <p:nvPr/>
          </p:nvSpPr>
          <p:spPr>
            <a:xfrm>
              <a:off x="5941025" y="3634400"/>
              <a:ext cx="467650" cy="467650"/>
            </a:xfrm>
            <a:custGeom>
              <a:avLst/>
              <a:gdLst/>
              <a:ahLst/>
              <a:cxnLst/>
              <a:rect l="l" t="t" r="r" b="b"/>
              <a:pathLst>
                <a:path w="18706" h="18706" fill="none" extrusionOk="0">
                  <a:moveTo>
                    <a:pt x="9353" y="1"/>
                  </a:moveTo>
                  <a:lnTo>
                    <a:pt x="9353" y="1"/>
                  </a:lnTo>
                  <a:lnTo>
                    <a:pt x="8866" y="25"/>
                  </a:lnTo>
                  <a:lnTo>
                    <a:pt x="8403" y="50"/>
                  </a:lnTo>
                  <a:lnTo>
                    <a:pt x="7940" y="123"/>
                  </a:lnTo>
                  <a:lnTo>
                    <a:pt x="7478" y="196"/>
                  </a:lnTo>
                  <a:lnTo>
                    <a:pt x="7015" y="293"/>
                  </a:lnTo>
                  <a:lnTo>
                    <a:pt x="6577" y="439"/>
                  </a:lnTo>
                  <a:lnTo>
                    <a:pt x="6138" y="585"/>
                  </a:lnTo>
                  <a:lnTo>
                    <a:pt x="5724" y="732"/>
                  </a:lnTo>
                  <a:lnTo>
                    <a:pt x="5310" y="926"/>
                  </a:lnTo>
                  <a:lnTo>
                    <a:pt x="4896" y="1146"/>
                  </a:lnTo>
                  <a:lnTo>
                    <a:pt x="4506" y="1365"/>
                  </a:lnTo>
                  <a:lnTo>
                    <a:pt x="4117" y="1608"/>
                  </a:lnTo>
                  <a:lnTo>
                    <a:pt x="3751" y="1876"/>
                  </a:lnTo>
                  <a:lnTo>
                    <a:pt x="3410" y="2144"/>
                  </a:lnTo>
                  <a:lnTo>
                    <a:pt x="3069" y="2436"/>
                  </a:lnTo>
                  <a:lnTo>
                    <a:pt x="2753" y="2753"/>
                  </a:lnTo>
                  <a:lnTo>
                    <a:pt x="2436" y="3070"/>
                  </a:lnTo>
                  <a:lnTo>
                    <a:pt x="2144" y="3411"/>
                  </a:lnTo>
                  <a:lnTo>
                    <a:pt x="1876" y="3752"/>
                  </a:lnTo>
                  <a:lnTo>
                    <a:pt x="1608" y="4117"/>
                  </a:lnTo>
                  <a:lnTo>
                    <a:pt x="1365" y="4507"/>
                  </a:lnTo>
                  <a:lnTo>
                    <a:pt x="1145" y="4896"/>
                  </a:lnTo>
                  <a:lnTo>
                    <a:pt x="926" y="5310"/>
                  </a:lnTo>
                  <a:lnTo>
                    <a:pt x="731" y="5724"/>
                  </a:lnTo>
                  <a:lnTo>
                    <a:pt x="585" y="6138"/>
                  </a:lnTo>
                  <a:lnTo>
                    <a:pt x="439" y="6577"/>
                  </a:lnTo>
                  <a:lnTo>
                    <a:pt x="293" y="7015"/>
                  </a:lnTo>
                  <a:lnTo>
                    <a:pt x="196" y="7478"/>
                  </a:lnTo>
                  <a:lnTo>
                    <a:pt x="123" y="7941"/>
                  </a:lnTo>
                  <a:lnTo>
                    <a:pt x="49" y="8403"/>
                  </a:lnTo>
                  <a:lnTo>
                    <a:pt x="25" y="8866"/>
                  </a:lnTo>
                  <a:lnTo>
                    <a:pt x="1" y="9353"/>
                  </a:lnTo>
                  <a:lnTo>
                    <a:pt x="1" y="9353"/>
                  </a:lnTo>
                  <a:lnTo>
                    <a:pt x="25" y="9840"/>
                  </a:lnTo>
                  <a:lnTo>
                    <a:pt x="49" y="10303"/>
                  </a:lnTo>
                  <a:lnTo>
                    <a:pt x="123" y="10766"/>
                  </a:lnTo>
                  <a:lnTo>
                    <a:pt x="196" y="11229"/>
                  </a:lnTo>
                  <a:lnTo>
                    <a:pt x="293" y="11691"/>
                  </a:lnTo>
                  <a:lnTo>
                    <a:pt x="439" y="12130"/>
                  </a:lnTo>
                  <a:lnTo>
                    <a:pt x="585" y="12568"/>
                  </a:lnTo>
                  <a:lnTo>
                    <a:pt x="731" y="12982"/>
                  </a:lnTo>
                  <a:lnTo>
                    <a:pt x="926" y="13396"/>
                  </a:lnTo>
                  <a:lnTo>
                    <a:pt x="1145" y="13810"/>
                  </a:lnTo>
                  <a:lnTo>
                    <a:pt x="1365" y="14200"/>
                  </a:lnTo>
                  <a:lnTo>
                    <a:pt x="1608" y="14590"/>
                  </a:lnTo>
                  <a:lnTo>
                    <a:pt x="1876" y="14955"/>
                  </a:lnTo>
                  <a:lnTo>
                    <a:pt x="2144" y="15296"/>
                  </a:lnTo>
                  <a:lnTo>
                    <a:pt x="2436" y="15637"/>
                  </a:lnTo>
                  <a:lnTo>
                    <a:pt x="2753" y="15953"/>
                  </a:lnTo>
                  <a:lnTo>
                    <a:pt x="3069" y="16270"/>
                  </a:lnTo>
                  <a:lnTo>
                    <a:pt x="3410" y="16562"/>
                  </a:lnTo>
                  <a:lnTo>
                    <a:pt x="3751" y="16830"/>
                  </a:lnTo>
                  <a:lnTo>
                    <a:pt x="4117" y="17098"/>
                  </a:lnTo>
                  <a:lnTo>
                    <a:pt x="4506" y="17342"/>
                  </a:lnTo>
                  <a:lnTo>
                    <a:pt x="4896" y="17561"/>
                  </a:lnTo>
                  <a:lnTo>
                    <a:pt x="5310" y="17780"/>
                  </a:lnTo>
                  <a:lnTo>
                    <a:pt x="5724" y="17975"/>
                  </a:lnTo>
                  <a:lnTo>
                    <a:pt x="6138" y="18121"/>
                  </a:lnTo>
                  <a:lnTo>
                    <a:pt x="6577" y="18267"/>
                  </a:lnTo>
                  <a:lnTo>
                    <a:pt x="7015" y="18413"/>
                  </a:lnTo>
                  <a:lnTo>
                    <a:pt x="7478" y="18511"/>
                  </a:lnTo>
                  <a:lnTo>
                    <a:pt x="7940" y="18584"/>
                  </a:lnTo>
                  <a:lnTo>
                    <a:pt x="8403" y="18657"/>
                  </a:lnTo>
                  <a:lnTo>
                    <a:pt x="8866" y="18681"/>
                  </a:lnTo>
                  <a:lnTo>
                    <a:pt x="9353" y="18706"/>
                  </a:lnTo>
                  <a:lnTo>
                    <a:pt x="9353" y="18706"/>
                  </a:lnTo>
                  <a:lnTo>
                    <a:pt x="9840" y="18681"/>
                  </a:lnTo>
                  <a:lnTo>
                    <a:pt x="10303" y="18657"/>
                  </a:lnTo>
                  <a:lnTo>
                    <a:pt x="10766" y="18584"/>
                  </a:lnTo>
                  <a:lnTo>
                    <a:pt x="11228" y="18511"/>
                  </a:lnTo>
                  <a:lnTo>
                    <a:pt x="11691" y="18413"/>
                  </a:lnTo>
                  <a:lnTo>
                    <a:pt x="12130" y="18267"/>
                  </a:lnTo>
                  <a:lnTo>
                    <a:pt x="12568" y="18121"/>
                  </a:lnTo>
                  <a:lnTo>
                    <a:pt x="12982" y="17975"/>
                  </a:lnTo>
                  <a:lnTo>
                    <a:pt x="13396" y="17780"/>
                  </a:lnTo>
                  <a:lnTo>
                    <a:pt x="13810" y="17561"/>
                  </a:lnTo>
                  <a:lnTo>
                    <a:pt x="14200" y="17342"/>
                  </a:lnTo>
                  <a:lnTo>
                    <a:pt x="14589" y="17098"/>
                  </a:lnTo>
                  <a:lnTo>
                    <a:pt x="14955" y="16830"/>
                  </a:lnTo>
                  <a:lnTo>
                    <a:pt x="15296" y="16562"/>
                  </a:lnTo>
                  <a:lnTo>
                    <a:pt x="15637" y="16270"/>
                  </a:lnTo>
                  <a:lnTo>
                    <a:pt x="15953" y="15953"/>
                  </a:lnTo>
                  <a:lnTo>
                    <a:pt x="16270" y="15637"/>
                  </a:lnTo>
                  <a:lnTo>
                    <a:pt x="16562" y="15296"/>
                  </a:lnTo>
                  <a:lnTo>
                    <a:pt x="16830" y="14955"/>
                  </a:lnTo>
                  <a:lnTo>
                    <a:pt x="17098" y="14590"/>
                  </a:lnTo>
                  <a:lnTo>
                    <a:pt x="17341" y="14200"/>
                  </a:lnTo>
                  <a:lnTo>
                    <a:pt x="17561" y="13810"/>
                  </a:lnTo>
                  <a:lnTo>
                    <a:pt x="17780" y="13396"/>
                  </a:lnTo>
                  <a:lnTo>
                    <a:pt x="17975" y="12982"/>
                  </a:lnTo>
                  <a:lnTo>
                    <a:pt x="18121" y="12568"/>
                  </a:lnTo>
                  <a:lnTo>
                    <a:pt x="18267" y="12130"/>
                  </a:lnTo>
                  <a:lnTo>
                    <a:pt x="18413" y="11691"/>
                  </a:lnTo>
                  <a:lnTo>
                    <a:pt x="18511" y="11229"/>
                  </a:lnTo>
                  <a:lnTo>
                    <a:pt x="18584" y="10766"/>
                  </a:lnTo>
                  <a:lnTo>
                    <a:pt x="18657" y="10303"/>
                  </a:lnTo>
                  <a:lnTo>
                    <a:pt x="18681" y="9840"/>
                  </a:lnTo>
                  <a:lnTo>
                    <a:pt x="18705" y="9353"/>
                  </a:lnTo>
                  <a:lnTo>
                    <a:pt x="18705" y="9353"/>
                  </a:lnTo>
                  <a:lnTo>
                    <a:pt x="18681" y="8866"/>
                  </a:lnTo>
                  <a:lnTo>
                    <a:pt x="18657" y="8403"/>
                  </a:lnTo>
                  <a:lnTo>
                    <a:pt x="18584" y="7941"/>
                  </a:lnTo>
                  <a:lnTo>
                    <a:pt x="18511" y="7478"/>
                  </a:lnTo>
                  <a:lnTo>
                    <a:pt x="18413" y="7015"/>
                  </a:lnTo>
                  <a:lnTo>
                    <a:pt x="18267" y="6577"/>
                  </a:lnTo>
                  <a:lnTo>
                    <a:pt x="18121" y="6138"/>
                  </a:lnTo>
                  <a:lnTo>
                    <a:pt x="17975" y="5724"/>
                  </a:lnTo>
                  <a:lnTo>
                    <a:pt x="17780" y="5310"/>
                  </a:lnTo>
                  <a:lnTo>
                    <a:pt x="17561" y="4896"/>
                  </a:lnTo>
                  <a:lnTo>
                    <a:pt x="17341" y="4507"/>
                  </a:lnTo>
                  <a:lnTo>
                    <a:pt x="17098" y="4117"/>
                  </a:lnTo>
                  <a:lnTo>
                    <a:pt x="16830" y="3752"/>
                  </a:lnTo>
                  <a:lnTo>
                    <a:pt x="16562" y="3411"/>
                  </a:lnTo>
                  <a:lnTo>
                    <a:pt x="16270" y="3070"/>
                  </a:lnTo>
                  <a:lnTo>
                    <a:pt x="15953" y="2753"/>
                  </a:lnTo>
                  <a:lnTo>
                    <a:pt x="15637" y="2436"/>
                  </a:lnTo>
                  <a:lnTo>
                    <a:pt x="15296" y="2144"/>
                  </a:lnTo>
                  <a:lnTo>
                    <a:pt x="14955" y="1876"/>
                  </a:lnTo>
                  <a:lnTo>
                    <a:pt x="14589" y="1608"/>
                  </a:lnTo>
                  <a:lnTo>
                    <a:pt x="14200" y="1365"/>
                  </a:lnTo>
                  <a:lnTo>
                    <a:pt x="13810" y="1146"/>
                  </a:lnTo>
                  <a:lnTo>
                    <a:pt x="13396" y="926"/>
                  </a:lnTo>
                  <a:lnTo>
                    <a:pt x="12982" y="732"/>
                  </a:lnTo>
                  <a:lnTo>
                    <a:pt x="12568" y="585"/>
                  </a:lnTo>
                  <a:lnTo>
                    <a:pt x="12130" y="439"/>
                  </a:lnTo>
                  <a:lnTo>
                    <a:pt x="11691" y="293"/>
                  </a:lnTo>
                  <a:lnTo>
                    <a:pt x="11228" y="196"/>
                  </a:lnTo>
                  <a:lnTo>
                    <a:pt x="10766" y="123"/>
                  </a:lnTo>
                  <a:lnTo>
                    <a:pt x="10303" y="50"/>
                  </a:lnTo>
                  <a:lnTo>
                    <a:pt x="9840" y="25"/>
                  </a:lnTo>
                  <a:lnTo>
                    <a:pt x="9353" y="1"/>
                  </a:lnTo>
                  <a:lnTo>
                    <a:pt x="935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1" name="Google Shape;715;p43">
              <a:extLst>
                <a:ext uri="{FF2B5EF4-FFF2-40B4-BE49-F238E27FC236}">
                  <a16:creationId xmlns:a16="http://schemas.microsoft.com/office/drawing/2014/main" id="{994B6B89-7F8B-884B-B5BA-296A1136DFE4}"/>
                </a:ext>
              </a:extLst>
            </p:cNvPr>
            <p:cNvSpPr/>
            <p:nvPr/>
          </p:nvSpPr>
          <p:spPr>
            <a:xfrm>
              <a:off x="6211975" y="3753150"/>
              <a:ext cx="19525" cy="18900"/>
            </a:xfrm>
            <a:custGeom>
              <a:avLst/>
              <a:gdLst/>
              <a:ahLst/>
              <a:cxnLst/>
              <a:rect l="l" t="t" r="r" b="b"/>
              <a:pathLst>
                <a:path w="781" h="756" fill="none" extrusionOk="0">
                  <a:moveTo>
                    <a:pt x="585" y="0"/>
                  </a:moveTo>
                  <a:lnTo>
                    <a:pt x="585" y="0"/>
                  </a:lnTo>
                  <a:lnTo>
                    <a:pt x="658" y="24"/>
                  </a:lnTo>
                  <a:lnTo>
                    <a:pt x="707" y="49"/>
                  </a:lnTo>
                  <a:lnTo>
                    <a:pt x="756" y="122"/>
                  </a:lnTo>
                  <a:lnTo>
                    <a:pt x="780" y="195"/>
                  </a:lnTo>
                  <a:lnTo>
                    <a:pt x="780" y="195"/>
                  </a:lnTo>
                  <a:lnTo>
                    <a:pt x="756" y="268"/>
                  </a:lnTo>
                  <a:lnTo>
                    <a:pt x="707" y="390"/>
                  </a:lnTo>
                  <a:lnTo>
                    <a:pt x="658" y="487"/>
                  </a:lnTo>
                  <a:lnTo>
                    <a:pt x="585" y="560"/>
                  </a:lnTo>
                  <a:lnTo>
                    <a:pt x="585" y="560"/>
                  </a:lnTo>
                  <a:lnTo>
                    <a:pt x="488" y="633"/>
                  </a:lnTo>
                  <a:lnTo>
                    <a:pt x="390" y="706"/>
                  </a:lnTo>
                  <a:lnTo>
                    <a:pt x="293" y="755"/>
                  </a:lnTo>
                  <a:lnTo>
                    <a:pt x="196" y="755"/>
                  </a:lnTo>
                  <a:lnTo>
                    <a:pt x="196" y="755"/>
                  </a:lnTo>
                  <a:lnTo>
                    <a:pt x="122" y="755"/>
                  </a:lnTo>
                  <a:lnTo>
                    <a:pt x="74" y="706"/>
                  </a:lnTo>
                  <a:lnTo>
                    <a:pt x="25" y="633"/>
                  </a:lnTo>
                  <a:lnTo>
                    <a:pt x="1" y="560"/>
                  </a:lnTo>
                  <a:lnTo>
                    <a:pt x="1" y="560"/>
                  </a:lnTo>
                  <a:lnTo>
                    <a:pt x="25" y="487"/>
                  </a:lnTo>
                  <a:lnTo>
                    <a:pt x="74" y="390"/>
                  </a:lnTo>
                  <a:lnTo>
                    <a:pt x="122" y="26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293" y="122"/>
                  </a:lnTo>
                  <a:lnTo>
                    <a:pt x="390" y="49"/>
                  </a:lnTo>
                  <a:lnTo>
                    <a:pt x="488" y="24"/>
                  </a:lnTo>
                  <a:lnTo>
                    <a:pt x="585" y="0"/>
                  </a:lnTo>
                  <a:lnTo>
                    <a:pt x="58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2" name="Google Shape;716;p43">
              <a:extLst>
                <a:ext uri="{FF2B5EF4-FFF2-40B4-BE49-F238E27FC236}">
                  <a16:creationId xmlns:a16="http://schemas.microsoft.com/office/drawing/2014/main" id="{ED3B1511-BF42-0D41-9CAA-D649B2EB39F4}"/>
                </a:ext>
              </a:extLst>
            </p:cNvPr>
            <p:cNvSpPr/>
            <p:nvPr/>
          </p:nvSpPr>
          <p:spPr>
            <a:xfrm>
              <a:off x="5943475" y="3695900"/>
              <a:ext cx="177800" cy="351350"/>
            </a:xfrm>
            <a:custGeom>
              <a:avLst/>
              <a:gdLst/>
              <a:ahLst/>
              <a:cxnLst/>
              <a:rect l="l" t="t" r="r" b="b"/>
              <a:pathLst>
                <a:path w="7112" h="14054" fill="none" extrusionOk="0">
                  <a:moveTo>
                    <a:pt x="2582" y="780"/>
                  </a:moveTo>
                  <a:lnTo>
                    <a:pt x="2582" y="780"/>
                  </a:lnTo>
                  <a:lnTo>
                    <a:pt x="2752" y="780"/>
                  </a:lnTo>
                  <a:lnTo>
                    <a:pt x="2752" y="780"/>
                  </a:lnTo>
                  <a:lnTo>
                    <a:pt x="2996" y="780"/>
                  </a:lnTo>
                  <a:lnTo>
                    <a:pt x="3215" y="829"/>
                  </a:lnTo>
                  <a:lnTo>
                    <a:pt x="3386" y="878"/>
                  </a:lnTo>
                  <a:lnTo>
                    <a:pt x="3507" y="951"/>
                  </a:lnTo>
                  <a:lnTo>
                    <a:pt x="3507" y="951"/>
                  </a:lnTo>
                  <a:lnTo>
                    <a:pt x="3605" y="1024"/>
                  </a:lnTo>
                  <a:lnTo>
                    <a:pt x="3702" y="1048"/>
                  </a:lnTo>
                  <a:lnTo>
                    <a:pt x="3800" y="1024"/>
                  </a:lnTo>
                  <a:lnTo>
                    <a:pt x="3897" y="951"/>
                  </a:lnTo>
                  <a:lnTo>
                    <a:pt x="3897" y="951"/>
                  </a:lnTo>
                  <a:lnTo>
                    <a:pt x="3970" y="878"/>
                  </a:lnTo>
                  <a:lnTo>
                    <a:pt x="4092" y="829"/>
                  </a:lnTo>
                  <a:lnTo>
                    <a:pt x="4189" y="780"/>
                  </a:lnTo>
                  <a:lnTo>
                    <a:pt x="4262" y="780"/>
                  </a:lnTo>
                  <a:lnTo>
                    <a:pt x="4262" y="780"/>
                  </a:lnTo>
                  <a:lnTo>
                    <a:pt x="4384" y="731"/>
                  </a:lnTo>
                  <a:lnTo>
                    <a:pt x="4506" y="658"/>
                  </a:lnTo>
                  <a:lnTo>
                    <a:pt x="4676" y="537"/>
                  </a:lnTo>
                  <a:lnTo>
                    <a:pt x="4847" y="390"/>
                  </a:lnTo>
                  <a:lnTo>
                    <a:pt x="4847" y="390"/>
                  </a:lnTo>
                  <a:lnTo>
                    <a:pt x="5042" y="244"/>
                  </a:lnTo>
                  <a:lnTo>
                    <a:pt x="5285" y="123"/>
                  </a:lnTo>
                  <a:lnTo>
                    <a:pt x="5529" y="49"/>
                  </a:lnTo>
                  <a:lnTo>
                    <a:pt x="5797" y="1"/>
                  </a:lnTo>
                  <a:lnTo>
                    <a:pt x="5797" y="1"/>
                  </a:lnTo>
                  <a:lnTo>
                    <a:pt x="5894" y="25"/>
                  </a:lnTo>
                  <a:lnTo>
                    <a:pt x="5992" y="49"/>
                  </a:lnTo>
                  <a:lnTo>
                    <a:pt x="6040" y="74"/>
                  </a:lnTo>
                  <a:lnTo>
                    <a:pt x="6089" y="123"/>
                  </a:lnTo>
                  <a:lnTo>
                    <a:pt x="6089" y="171"/>
                  </a:lnTo>
                  <a:lnTo>
                    <a:pt x="6089" y="244"/>
                  </a:lnTo>
                  <a:lnTo>
                    <a:pt x="6040" y="317"/>
                  </a:lnTo>
                  <a:lnTo>
                    <a:pt x="5992" y="390"/>
                  </a:lnTo>
                  <a:lnTo>
                    <a:pt x="5992" y="390"/>
                  </a:lnTo>
                  <a:lnTo>
                    <a:pt x="5845" y="561"/>
                  </a:lnTo>
                  <a:lnTo>
                    <a:pt x="5772" y="707"/>
                  </a:lnTo>
                  <a:lnTo>
                    <a:pt x="5748" y="853"/>
                  </a:lnTo>
                  <a:lnTo>
                    <a:pt x="5772" y="926"/>
                  </a:lnTo>
                  <a:lnTo>
                    <a:pt x="5797" y="951"/>
                  </a:lnTo>
                  <a:lnTo>
                    <a:pt x="5797" y="951"/>
                  </a:lnTo>
                  <a:lnTo>
                    <a:pt x="5870" y="1048"/>
                  </a:lnTo>
                  <a:lnTo>
                    <a:pt x="5918" y="1145"/>
                  </a:lnTo>
                  <a:lnTo>
                    <a:pt x="5967" y="1243"/>
                  </a:lnTo>
                  <a:lnTo>
                    <a:pt x="5992" y="1340"/>
                  </a:lnTo>
                  <a:lnTo>
                    <a:pt x="5992" y="1340"/>
                  </a:lnTo>
                  <a:lnTo>
                    <a:pt x="5967" y="1438"/>
                  </a:lnTo>
                  <a:lnTo>
                    <a:pt x="5918" y="1535"/>
                  </a:lnTo>
                  <a:lnTo>
                    <a:pt x="5870" y="1633"/>
                  </a:lnTo>
                  <a:lnTo>
                    <a:pt x="5797" y="1730"/>
                  </a:lnTo>
                  <a:lnTo>
                    <a:pt x="5797" y="1730"/>
                  </a:lnTo>
                  <a:lnTo>
                    <a:pt x="5748" y="1754"/>
                  </a:lnTo>
                  <a:lnTo>
                    <a:pt x="5699" y="1754"/>
                  </a:lnTo>
                  <a:lnTo>
                    <a:pt x="5553" y="1754"/>
                  </a:lnTo>
                  <a:lnTo>
                    <a:pt x="5383" y="1657"/>
                  </a:lnTo>
                  <a:lnTo>
                    <a:pt x="5212" y="1535"/>
                  </a:lnTo>
                  <a:lnTo>
                    <a:pt x="5212" y="1535"/>
                  </a:lnTo>
                  <a:lnTo>
                    <a:pt x="5066" y="1389"/>
                  </a:lnTo>
                  <a:lnTo>
                    <a:pt x="4896" y="1316"/>
                  </a:lnTo>
                  <a:lnTo>
                    <a:pt x="4749" y="1292"/>
                  </a:lnTo>
                  <a:lnTo>
                    <a:pt x="4701" y="1316"/>
                  </a:lnTo>
                  <a:lnTo>
                    <a:pt x="4652" y="1340"/>
                  </a:lnTo>
                  <a:lnTo>
                    <a:pt x="4652" y="1340"/>
                  </a:lnTo>
                  <a:lnTo>
                    <a:pt x="4555" y="1413"/>
                  </a:lnTo>
                  <a:lnTo>
                    <a:pt x="4457" y="1486"/>
                  </a:lnTo>
                  <a:lnTo>
                    <a:pt x="4360" y="1511"/>
                  </a:lnTo>
                  <a:lnTo>
                    <a:pt x="4262" y="1535"/>
                  </a:lnTo>
                  <a:lnTo>
                    <a:pt x="4262" y="1535"/>
                  </a:lnTo>
                  <a:lnTo>
                    <a:pt x="4116" y="1559"/>
                  </a:lnTo>
                  <a:lnTo>
                    <a:pt x="4043" y="1584"/>
                  </a:lnTo>
                  <a:lnTo>
                    <a:pt x="3994" y="1633"/>
                  </a:lnTo>
                  <a:lnTo>
                    <a:pt x="3994" y="1633"/>
                  </a:lnTo>
                  <a:lnTo>
                    <a:pt x="3946" y="1657"/>
                  </a:lnTo>
                  <a:lnTo>
                    <a:pt x="3873" y="1681"/>
                  </a:lnTo>
                  <a:lnTo>
                    <a:pt x="3702" y="1730"/>
                  </a:lnTo>
                  <a:lnTo>
                    <a:pt x="3702" y="1730"/>
                  </a:lnTo>
                  <a:lnTo>
                    <a:pt x="3605" y="1730"/>
                  </a:lnTo>
                  <a:lnTo>
                    <a:pt x="3507" y="1779"/>
                  </a:lnTo>
                  <a:lnTo>
                    <a:pt x="3410" y="1827"/>
                  </a:lnTo>
                  <a:lnTo>
                    <a:pt x="3312" y="1900"/>
                  </a:lnTo>
                  <a:lnTo>
                    <a:pt x="3312" y="1900"/>
                  </a:lnTo>
                  <a:lnTo>
                    <a:pt x="3288" y="1949"/>
                  </a:lnTo>
                  <a:lnTo>
                    <a:pt x="3288" y="2022"/>
                  </a:lnTo>
                  <a:lnTo>
                    <a:pt x="3288" y="2144"/>
                  </a:lnTo>
                  <a:lnTo>
                    <a:pt x="3386" y="2314"/>
                  </a:lnTo>
                  <a:lnTo>
                    <a:pt x="3507" y="2485"/>
                  </a:lnTo>
                  <a:lnTo>
                    <a:pt x="3507" y="2485"/>
                  </a:lnTo>
                  <a:lnTo>
                    <a:pt x="3605" y="2558"/>
                  </a:lnTo>
                  <a:lnTo>
                    <a:pt x="3702" y="2582"/>
                  </a:lnTo>
                  <a:lnTo>
                    <a:pt x="3800" y="2607"/>
                  </a:lnTo>
                  <a:lnTo>
                    <a:pt x="3921" y="2607"/>
                  </a:lnTo>
                  <a:lnTo>
                    <a:pt x="4043" y="2582"/>
                  </a:lnTo>
                  <a:lnTo>
                    <a:pt x="4141" y="2534"/>
                  </a:lnTo>
                  <a:lnTo>
                    <a:pt x="4262" y="2461"/>
                  </a:lnTo>
                  <a:lnTo>
                    <a:pt x="4360" y="2388"/>
                  </a:lnTo>
                  <a:lnTo>
                    <a:pt x="4360" y="2388"/>
                  </a:lnTo>
                  <a:lnTo>
                    <a:pt x="4555" y="2193"/>
                  </a:lnTo>
                  <a:lnTo>
                    <a:pt x="4749" y="2047"/>
                  </a:lnTo>
                  <a:lnTo>
                    <a:pt x="4920" y="1949"/>
                  </a:lnTo>
                  <a:lnTo>
                    <a:pt x="5042" y="1900"/>
                  </a:lnTo>
                  <a:lnTo>
                    <a:pt x="5042" y="1900"/>
                  </a:lnTo>
                  <a:lnTo>
                    <a:pt x="5115" y="1925"/>
                  </a:lnTo>
                  <a:lnTo>
                    <a:pt x="5163" y="1974"/>
                  </a:lnTo>
                  <a:lnTo>
                    <a:pt x="5212" y="2022"/>
                  </a:lnTo>
                  <a:lnTo>
                    <a:pt x="5212" y="2095"/>
                  </a:lnTo>
                  <a:lnTo>
                    <a:pt x="5212" y="2095"/>
                  </a:lnTo>
                  <a:lnTo>
                    <a:pt x="5236" y="2168"/>
                  </a:lnTo>
                  <a:lnTo>
                    <a:pt x="5285" y="2241"/>
                  </a:lnTo>
                  <a:lnTo>
                    <a:pt x="5334" y="2266"/>
                  </a:lnTo>
                  <a:lnTo>
                    <a:pt x="5407" y="2290"/>
                  </a:lnTo>
                  <a:lnTo>
                    <a:pt x="5407" y="2290"/>
                  </a:lnTo>
                  <a:lnTo>
                    <a:pt x="5504" y="2314"/>
                  </a:lnTo>
                  <a:lnTo>
                    <a:pt x="5602" y="2339"/>
                  </a:lnTo>
                  <a:lnTo>
                    <a:pt x="5699" y="2412"/>
                  </a:lnTo>
                  <a:lnTo>
                    <a:pt x="5797" y="2485"/>
                  </a:lnTo>
                  <a:lnTo>
                    <a:pt x="5797" y="2485"/>
                  </a:lnTo>
                  <a:lnTo>
                    <a:pt x="5845" y="2558"/>
                  </a:lnTo>
                  <a:lnTo>
                    <a:pt x="5870" y="2680"/>
                  </a:lnTo>
                  <a:lnTo>
                    <a:pt x="5845" y="2777"/>
                  </a:lnTo>
                  <a:lnTo>
                    <a:pt x="5797" y="2850"/>
                  </a:lnTo>
                  <a:lnTo>
                    <a:pt x="5797" y="2850"/>
                  </a:lnTo>
                  <a:lnTo>
                    <a:pt x="5699" y="2923"/>
                  </a:lnTo>
                  <a:lnTo>
                    <a:pt x="5602" y="2996"/>
                  </a:lnTo>
                  <a:lnTo>
                    <a:pt x="5504" y="3045"/>
                  </a:lnTo>
                  <a:lnTo>
                    <a:pt x="5407" y="3045"/>
                  </a:lnTo>
                  <a:lnTo>
                    <a:pt x="5407" y="3045"/>
                  </a:lnTo>
                  <a:lnTo>
                    <a:pt x="5310" y="3069"/>
                  </a:lnTo>
                  <a:lnTo>
                    <a:pt x="5163" y="3167"/>
                  </a:lnTo>
                  <a:lnTo>
                    <a:pt x="4993" y="3289"/>
                  </a:lnTo>
                  <a:lnTo>
                    <a:pt x="4847" y="3435"/>
                  </a:lnTo>
                  <a:lnTo>
                    <a:pt x="4847" y="3435"/>
                  </a:lnTo>
                  <a:lnTo>
                    <a:pt x="4676" y="3581"/>
                  </a:lnTo>
                  <a:lnTo>
                    <a:pt x="4506" y="3703"/>
                  </a:lnTo>
                  <a:lnTo>
                    <a:pt x="4384" y="3776"/>
                  </a:lnTo>
                  <a:lnTo>
                    <a:pt x="4262" y="3800"/>
                  </a:lnTo>
                  <a:lnTo>
                    <a:pt x="4262" y="3800"/>
                  </a:lnTo>
                  <a:lnTo>
                    <a:pt x="4141" y="3849"/>
                  </a:lnTo>
                  <a:lnTo>
                    <a:pt x="3970" y="3971"/>
                  </a:lnTo>
                  <a:lnTo>
                    <a:pt x="3726" y="4165"/>
                  </a:lnTo>
                  <a:lnTo>
                    <a:pt x="3483" y="4409"/>
                  </a:lnTo>
                  <a:lnTo>
                    <a:pt x="3142" y="4750"/>
                  </a:lnTo>
                  <a:lnTo>
                    <a:pt x="3142" y="4750"/>
                  </a:lnTo>
                  <a:lnTo>
                    <a:pt x="3020" y="4847"/>
                  </a:lnTo>
                  <a:lnTo>
                    <a:pt x="2874" y="4969"/>
                  </a:lnTo>
                  <a:lnTo>
                    <a:pt x="2557" y="5164"/>
                  </a:lnTo>
                  <a:lnTo>
                    <a:pt x="2265" y="5286"/>
                  </a:lnTo>
                  <a:lnTo>
                    <a:pt x="2119" y="5310"/>
                  </a:lnTo>
                  <a:lnTo>
                    <a:pt x="1997" y="5335"/>
                  </a:lnTo>
                  <a:lnTo>
                    <a:pt x="1997" y="5335"/>
                  </a:lnTo>
                  <a:lnTo>
                    <a:pt x="1754" y="5335"/>
                  </a:lnTo>
                  <a:lnTo>
                    <a:pt x="1535" y="5383"/>
                  </a:lnTo>
                  <a:lnTo>
                    <a:pt x="1364" y="5456"/>
                  </a:lnTo>
                  <a:lnTo>
                    <a:pt x="1242" y="5529"/>
                  </a:lnTo>
                  <a:lnTo>
                    <a:pt x="1242" y="5529"/>
                  </a:lnTo>
                  <a:lnTo>
                    <a:pt x="1169" y="5602"/>
                  </a:lnTo>
                  <a:lnTo>
                    <a:pt x="1096" y="5700"/>
                  </a:lnTo>
                  <a:lnTo>
                    <a:pt x="1047" y="5797"/>
                  </a:lnTo>
                  <a:lnTo>
                    <a:pt x="1047" y="5895"/>
                  </a:lnTo>
                  <a:lnTo>
                    <a:pt x="1047" y="5895"/>
                  </a:lnTo>
                  <a:lnTo>
                    <a:pt x="1047" y="5992"/>
                  </a:lnTo>
                  <a:lnTo>
                    <a:pt x="1096" y="6090"/>
                  </a:lnTo>
                  <a:lnTo>
                    <a:pt x="1169" y="6187"/>
                  </a:lnTo>
                  <a:lnTo>
                    <a:pt x="1242" y="6284"/>
                  </a:lnTo>
                  <a:lnTo>
                    <a:pt x="1242" y="6284"/>
                  </a:lnTo>
                  <a:lnTo>
                    <a:pt x="1315" y="6357"/>
                  </a:lnTo>
                  <a:lnTo>
                    <a:pt x="1413" y="6406"/>
                  </a:lnTo>
                  <a:lnTo>
                    <a:pt x="1535" y="6455"/>
                  </a:lnTo>
                  <a:lnTo>
                    <a:pt x="1608" y="6455"/>
                  </a:lnTo>
                  <a:lnTo>
                    <a:pt x="1608" y="6455"/>
                  </a:lnTo>
                  <a:lnTo>
                    <a:pt x="1729" y="6504"/>
                  </a:lnTo>
                  <a:lnTo>
                    <a:pt x="1876" y="6601"/>
                  </a:lnTo>
                  <a:lnTo>
                    <a:pt x="2070" y="6747"/>
                  </a:lnTo>
                  <a:lnTo>
                    <a:pt x="2290" y="6942"/>
                  </a:lnTo>
                  <a:lnTo>
                    <a:pt x="2290" y="6942"/>
                  </a:lnTo>
                  <a:lnTo>
                    <a:pt x="2484" y="7137"/>
                  </a:lnTo>
                  <a:lnTo>
                    <a:pt x="2679" y="7283"/>
                  </a:lnTo>
                  <a:lnTo>
                    <a:pt x="2825" y="7380"/>
                  </a:lnTo>
                  <a:lnTo>
                    <a:pt x="2947" y="7405"/>
                  </a:lnTo>
                  <a:lnTo>
                    <a:pt x="2947" y="7405"/>
                  </a:lnTo>
                  <a:lnTo>
                    <a:pt x="3093" y="7380"/>
                  </a:lnTo>
                  <a:lnTo>
                    <a:pt x="3166" y="7356"/>
                  </a:lnTo>
                  <a:lnTo>
                    <a:pt x="3239" y="7332"/>
                  </a:lnTo>
                  <a:lnTo>
                    <a:pt x="3239" y="7332"/>
                  </a:lnTo>
                  <a:lnTo>
                    <a:pt x="3288" y="7283"/>
                  </a:lnTo>
                  <a:lnTo>
                    <a:pt x="3410" y="7259"/>
                  </a:lnTo>
                  <a:lnTo>
                    <a:pt x="3556" y="7234"/>
                  </a:lnTo>
                  <a:lnTo>
                    <a:pt x="3702" y="7234"/>
                  </a:lnTo>
                  <a:lnTo>
                    <a:pt x="3702" y="7234"/>
                  </a:lnTo>
                  <a:lnTo>
                    <a:pt x="3873" y="7234"/>
                  </a:lnTo>
                  <a:lnTo>
                    <a:pt x="4019" y="7283"/>
                  </a:lnTo>
                  <a:lnTo>
                    <a:pt x="4165" y="7332"/>
                  </a:lnTo>
                  <a:lnTo>
                    <a:pt x="4262" y="7429"/>
                  </a:lnTo>
                  <a:lnTo>
                    <a:pt x="4262" y="7429"/>
                  </a:lnTo>
                  <a:lnTo>
                    <a:pt x="4360" y="7502"/>
                  </a:lnTo>
                  <a:lnTo>
                    <a:pt x="4457" y="7551"/>
                  </a:lnTo>
                  <a:lnTo>
                    <a:pt x="4555" y="7600"/>
                  </a:lnTo>
                  <a:lnTo>
                    <a:pt x="4652" y="7600"/>
                  </a:lnTo>
                  <a:lnTo>
                    <a:pt x="4652" y="7600"/>
                  </a:lnTo>
                  <a:lnTo>
                    <a:pt x="4749" y="7648"/>
                  </a:lnTo>
                  <a:lnTo>
                    <a:pt x="4896" y="7721"/>
                  </a:lnTo>
                  <a:lnTo>
                    <a:pt x="5066" y="7843"/>
                  </a:lnTo>
                  <a:lnTo>
                    <a:pt x="5212" y="7989"/>
                  </a:lnTo>
                  <a:lnTo>
                    <a:pt x="5212" y="7989"/>
                  </a:lnTo>
                  <a:lnTo>
                    <a:pt x="5383" y="8135"/>
                  </a:lnTo>
                  <a:lnTo>
                    <a:pt x="5553" y="8257"/>
                  </a:lnTo>
                  <a:lnTo>
                    <a:pt x="5699" y="8330"/>
                  </a:lnTo>
                  <a:lnTo>
                    <a:pt x="5797" y="8355"/>
                  </a:lnTo>
                  <a:lnTo>
                    <a:pt x="5797" y="8355"/>
                  </a:lnTo>
                  <a:lnTo>
                    <a:pt x="5870" y="8379"/>
                  </a:lnTo>
                  <a:lnTo>
                    <a:pt x="5992" y="8428"/>
                  </a:lnTo>
                  <a:lnTo>
                    <a:pt x="6089" y="8476"/>
                  </a:lnTo>
                  <a:lnTo>
                    <a:pt x="6162" y="8549"/>
                  </a:lnTo>
                  <a:lnTo>
                    <a:pt x="6162" y="8549"/>
                  </a:lnTo>
                  <a:lnTo>
                    <a:pt x="6259" y="8622"/>
                  </a:lnTo>
                  <a:lnTo>
                    <a:pt x="6357" y="8695"/>
                  </a:lnTo>
                  <a:lnTo>
                    <a:pt x="6454" y="8720"/>
                  </a:lnTo>
                  <a:lnTo>
                    <a:pt x="6552" y="8744"/>
                  </a:lnTo>
                  <a:lnTo>
                    <a:pt x="6552" y="8744"/>
                  </a:lnTo>
                  <a:lnTo>
                    <a:pt x="6649" y="8769"/>
                  </a:lnTo>
                  <a:lnTo>
                    <a:pt x="6747" y="8793"/>
                  </a:lnTo>
                  <a:lnTo>
                    <a:pt x="6844" y="8866"/>
                  </a:lnTo>
                  <a:lnTo>
                    <a:pt x="6941" y="8939"/>
                  </a:lnTo>
                  <a:lnTo>
                    <a:pt x="6941" y="8939"/>
                  </a:lnTo>
                  <a:lnTo>
                    <a:pt x="7014" y="9036"/>
                  </a:lnTo>
                  <a:lnTo>
                    <a:pt x="7063" y="9134"/>
                  </a:lnTo>
                  <a:lnTo>
                    <a:pt x="7112" y="9231"/>
                  </a:lnTo>
                  <a:lnTo>
                    <a:pt x="7112" y="9304"/>
                  </a:lnTo>
                  <a:lnTo>
                    <a:pt x="7112" y="9304"/>
                  </a:lnTo>
                  <a:lnTo>
                    <a:pt x="7112" y="9402"/>
                  </a:lnTo>
                  <a:lnTo>
                    <a:pt x="7063" y="9499"/>
                  </a:lnTo>
                  <a:lnTo>
                    <a:pt x="7014" y="9597"/>
                  </a:lnTo>
                  <a:lnTo>
                    <a:pt x="6941" y="9694"/>
                  </a:lnTo>
                  <a:lnTo>
                    <a:pt x="6941" y="9694"/>
                  </a:lnTo>
                  <a:lnTo>
                    <a:pt x="6868" y="9791"/>
                  </a:lnTo>
                  <a:lnTo>
                    <a:pt x="6795" y="9889"/>
                  </a:lnTo>
                  <a:lnTo>
                    <a:pt x="6747" y="9986"/>
                  </a:lnTo>
                  <a:lnTo>
                    <a:pt x="6747" y="10084"/>
                  </a:lnTo>
                  <a:lnTo>
                    <a:pt x="6747" y="10084"/>
                  </a:lnTo>
                  <a:lnTo>
                    <a:pt x="6722" y="10181"/>
                  </a:lnTo>
                  <a:lnTo>
                    <a:pt x="6625" y="10327"/>
                  </a:lnTo>
                  <a:lnTo>
                    <a:pt x="6503" y="10473"/>
                  </a:lnTo>
                  <a:lnTo>
                    <a:pt x="6357" y="10644"/>
                  </a:lnTo>
                  <a:lnTo>
                    <a:pt x="6357" y="10644"/>
                  </a:lnTo>
                  <a:lnTo>
                    <a:pt x="6211" y="10814"/>
                  </a:lnTo>
                  <a:lnTo>
                    <a:pt x="6089" y="10961"/>
                  </a:lnTo>
                  <a:lnTo>
                    <a:pt x="6016" y="11107"/>
                  </a:lnTo>
                  <a:lnTo>
                    <a:pt x="5992" y="11204"/>
                  </a:lnTo>
                  <a:lnTo>
                    <a:pt x="5992" y="11204"/>
                  </a:lnTo>
                  <a:lnTo>
                    <a:pt x="5943" y="11326"/>
                  </a:lnTo>
                  <a:lnTo>
                    <a:pt x="5870" y="11472"/>
                  </a:lnTo>
                  <a:lnTo>
                    <a:pt x="5748" y="11618"/>
                  </a:lnTo>
                  <a:lnTo>
                    <a:pt x="5602" y="11789"/>
                  </a:lnTo>
                  <a:lnTo>
                    <a:pt x="5602" y="11789"/>
                  </a:lnTo>
                  <a:lnTo>
                    <a:pt x="5456" y="11935"/>
                  </a:lnTo>
                  <a:lnTo>
                    <a:pt x="5334" y="12105"/>
                  </a:lnTo>
                  <a:lnTo>
                    <a:pt x="5261" y="12251"/>
                  </a:lnTo>
                  <a:lnTo>
                    <a:pt x="5212" y="12349"/>
                  </a:lnTo>
                  <a:lnTo>
                    <a:pt x="5212" y="12349"/>
                  </a:lnTo>
                  <a:lnTo>
                    <a:pt x="5188" y="12446"/>
                  </a:lnTo>
                  <a:lnTo>
                    <a:pt x="5139" y="12568"/>
                  </a:lnTo>
                  <a:lnTo>
                    <a:pt x="5042" y="12714"/>
                  </a:lnTo>
                  <a:lnTo>
                    <a:pt x="4944" y="12836"/>
                  </a:lnTo>
                  <a:lnTo>
                    <a:pt x="4944" y="12836"/>
                  </a:lnTo>
                  <a:lnTo>
                    <a:pt x="4822" y="12958"/>
                  </a:lnTo>
                  <a:lnTo>
                    <a:pt x="4725" y="13079"/>
                  </a:lnTo>
                  <a:lnTo>
                    <a:pt x="4676" y="13201"/>
                  </a:lnTo>
                  <a:lnTo>
                    <a:pt x="4652" y="13299"/>
                  </a:lnTo>
                  <a:lnTo>
                    <a:pt x="4652" y="13299"/>
                  </a:lnTo>
                  <a:lnTo>
                    <a:pt x="4676" y="13469"/>
                  </a:lnTo>
                  <a:lnTo>
                    <a:pt x="4701" y="13542"/>
                  </a:lnTo>
                  <a:lnTo>
                    <a:pt x="4749" y="13591"/>
                  </a:lnTo>
                  <a:lnTo>
                    <a:pt x="4749" y="13591"/>
                  </a:lnTo>
                  <a:lnTo>
                    <a:pt x="4774" y="13640"/>
                  </a:lnTo>
                  <a:lnTo>
                    <a:pt x="4822" y="13713"/>
                  </a:lnTo>
                  <a:lnTo>
                    <a:pt x="4847" y="13883"/>
                  </a:lnTo>
                  <a:lnTo>
                    <a:pt x="4847" y="13883"/>
                  </a:lnTo>
                  <a:lnTo>
                    <a:pt x="4822" y="13956"/>
                  </a:lnTo>
                  <a:lnTo>
                    <a:pt x="4774" y="14005"/>
                  </a:lnTo>
                  <a:lnTo>
                    <a:pt x="4725" y="14054"/>
                  </a:lnTo>
                  <a:lnTo>
                    <a:pt x="4652" y="14054"/>
                  </a:lnTo>
                  <a:lnTo>
                    <a:pt x="4652" y="14054"/>
                  </a:lnTo>
                  <a:lnTo>
                    <a:pt x="4555" y="14054"/>
                  </a:lnTo>
                  <a:lnTo>
                    <a:pt x="4457" y="14005"/>
                  </a:lnTo>
                  <a:lnTo>
                    <a:pt x="4360" y="13956"/>
                  </a:lnTo>
                  <a:lnTo>
                    <a:pt x="4262" y="13883"/>
                  </a:lnTo>
                  <a:lnTo>
                    <a:pt x="4262" y="13883"/>
                  </a:lnTo>
                  <a:lnTo>
                    <a:pt x="4189" y="13761"/>
                  </a:lnTo>
                  <a:lnTo>
                    <a:pt x="4141" y="13615"/>
                  </a:lnTo>
                  <a:lnTo>
                    <a:pt x="4092" y="13469"/>
                  </a:lnTo>
                  <a:lnTo>
                    <a:pt x="4092" y="13299"/>
                  </a:lnTo>
                  <a:lnTo>
                    <a:pt x="4092" y="13299"/>
                  </a:lnTo>
                  <a:lnTo>
                    <a:pt x="4067" y="13152"/>
                  </a:lnTo>
                  <a:lnTo>
                    <a:pt x="4019" y="12982"/>
                  </a:lnTo>
                  <a:lnTo>
                    <a:pt x="3970" y="12836"/>
                  </a:lnTo>
                  <a:lnTo>
                    <a:pt x="3897" y="12738"/>
                  </a:lnTo>
                  <a:lnTo>
                    <a:pt x="3897" y="12738"/>
                  </a:lnTo>
                  <a:lnTo>
                    <a:pt x="3848" y="12690"/>
                  </a:lnTo>
                  <a:lnTo>
                    <a:pt x="3824" y="12592"/>
                  </a:lnTo>
                  <a:lnTo>
                    <a:pt x="3751" y="12349"/>
                  </a:lnTo>
                  <a:lnTo>
                    <a:pt x="3726" y="12056"/>
                  </a:lnTo>
                  <a:lnTo>
                    <a:pt x="3702" y="11716"/>
                  </a:lnTo>
                  <a:lnTo>
                    <a:pt x="3702" y="11472"/>
                  </a:lnTo>
                  <a:lnTo>
                    <a:pt x="3702" y="11472"/>
                  </a:lnTo>
                  <a:lnTo>
                    <a:pt x="3702" y="11301"/>
                  </a:lnTo>
                  <a:lnTo>
                    <a:pt x="3653" y="11107"/>
                  </a:lnTo>
                  <a:lnTo>
                    <a:pt x="3629" y="10936"/>
                  </a:lnTo>
                  <a:lnTo>
                    <a:pt x="3556" y="10741"/>
                  </a:lnTo>
                  <a:lnTo>
                    <a:pt x="3483" y="10571"/>
                  </a:lnTo>
                  <a:lnTo>
                    <a:pt x="3410" y="10425"/>
                  </a:lnTo>
                  <a:lnTo>
                    <a:pt x="3312" y="10279"/>
                  </a:lnTo>
                  <a:lnTo>
                    <a:pt x="3239" y="10181"/>
                  </a:lnTo>
                  <a:lnTo>
                    <a:pt x="3239" y="10181"/>
                  </a:lnTo>
                  <a:lnTo>
                    <a:pt x="3045" y="9962"/>
                  </a:lnTo>
                  <a:lnTo>
                    <a:pt x="2898" y="9767"/>
                  </a:lnTo>
                  <a:lnTo>
                    <a:pt x="2801" y="9621"/>
                  </a:lnTo>
                  <a:lnTo>
                    <a:pt x="2752" y="9499"/>
                  </a:lnTo>
                  <a:lnTo>
                    <a:pt x="2752" y="9499"/>
                  </a:lnTo>
                  <a:lnTo>
                    <a:pt x="2728" y="9353"/>
                  </a:lnTo>
                  <a:lnTo>
                    <a:pt x="2704" y="9280"/>
                  </a:lnTo>
                  <a:lnTo>
                    <a:pt x="2655" y="9231"/>
                  </a:lnTo>
                  <a:lnTo>
                    <a:pt x="2655" y="9231"/>
                  </a:lnTo>
                  <a:lnTo>
                    <a:pt x="2631" y="9158"/>
                  </a:lnTo>
                  <a:lnTo>
                    <a:pt x="2582" y="9036"/>
                  </a:lnTo>
                  <a:lnTo>
                    <a:pt x="2582" y="8890"/>
                  </a:lnTo>
                  <a:lnTo>
                    <a:pt x="2557" y="8744"/>
                  </a:lnTo>
                  <a:lnTo>
                    <a:pt x="2557" y="8744"/>
                  </a:lnTo>
                  <a:lnTo>
                    <a:pt x="2582" y="8598"/>
                  </a:lnTo>
                  <a:lnTo>
                    <a:pt x="2582" y="8452"/>
                  </a:lnTo>
                  <a:lnTo>
                    <a:pt x="2631" y="8330"/>
                  </a:lnTo>
                  <a:lnTo>
                    <a:pt x="2655" y="8281"/>
                  </a:lnTo>
                  <a:lnTo>
                    <a:pt x="2655" y="8281"/>
                  </a:lnTo>
                  <a:lnTo>
                    <a:pt x="2704" y="8208"/>
                  </a:lnTo>
                  <a:lnTo>
                    <a:pt x="2728" y="8160"/>
                  </a:lnTo>
                  <a:lnTo>
                    <a:pt x="2752" y="7989"/>
                  </a:lnTo>
                  <a:lnTo>
                    <a:pt x="2752" y="7989"/>
                  </a:lnTo>
                  <a:lnTo>
                    <a:pt x="2728" y="7819"/>
                  </a:lnTo>
                  <a:lnTo>
                    <a:pt x="2704" y="7746"/>
                  </a:lnTo>
                  <a:lnTo>
                    <a:pt x="2655" y="7697"/>
                  </a:lnTo>
                  <a:lnTo>
                    <a:pt x="2655" y="7697"/>
                  </a:lnTo>
                  <a:lnTo>
                    <a:pt x="2606" y="7673"/>
                  </a:lnTo>
                  <a:lnTo>
                    <a:pt x="2533" y="7624"/>
                  </a:lnTo>
                  <a:lnTo>
                    <a:pt x="2363" y="7600"/>
                  </a:lnTo>
                  <a:lnTo>
                    <a:pt x="2363" y="7600"/>
                  </a:lnTo>
                  <a:lnTo>
                    <a:pt x="2265" y="7575"/>
                  </a:lnTo>
                  <a:lnTo>
                    <a:pt x="2119" y="7502"/>
                  </a:lnTo>
                  <a:lnTo>
                    <a:pt x="1973" y="7380"/>
                  </a:lnTo>
                  <a:lnTo>
                    <a:pt x="1802" y="7234"/>
                  </a:lnTo>
                  <a:lnTo>
                    <a:pt x="1802" y="7234"/>
                  </a:lnTo>
                  <a:lnTo>
                    <a:pt x="1632" y="7088"/>
                  </a:lnTo>
                  <a:lnTo>
                    <a:pt x="1486" y="6966"/>
                  </a:lnTo>
                  <a:lnTo>
                    <a:pt x="1340" y="6869"/>
                  </a:lnTo>
                  <a:lnTo>
                    <a:pt x="1242" y="6845"/>
                  </a:lnTo>
                  <a:lnTo>
                    <a:pt x="1242" y="6845"/>
                  </a:lnTo>
                  <a:lnTo>
                    <a:pt x="1121" y="6796"/>
                  </a:lnTo>
                  <a:lnTo>
                    <a:pt x="926" y="6674"/>
                  </a:lnTo>
                  <a:lnTo>
                    <a:pt x="706" y="6504"/>
                  </a:lnTo>
                  <a:lnTo>
                    <a:pt x="463" y="6284"/>
                  </a:lnTo>
                  <a:lnTo>
                    <a:pt x="463" y="6284"/>
                  </a:lnTo>
                  <a:lnTo>
                    <a:pt x="171" y="5919"/>
                  </a:lnTo>
                  <a:lnTo>
                    <a:pt x="0" y="5700"/>
                  </a:lnTo>
                  <a:lnTo>
                    <a:pt x="0" y="5700"/>
                  </a:lnTo>
                  <a:lnTo>
                    <a:pt x="0" y="572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3" name="Google Shape;717;p43">
              <a:extLst>
                <a:ext uri="{FF2B5EF4-FFF2-40B4-BE49-F238E27FC236}">
                  <a16:creationId xmlns:a16="http://schemas.microsoft.com/office/drawing/2014/main" id="{867CC5F2-5EAA-BE49-BEA2-86699998CCCE}"/>
                </a:ext>
              </a:extLst>
            </p:cNvPr>
            <p:cNvSpPr/>
            <p:nvPr/>
          </p:nvSpPr>
          <p:spPr>
            <a:xfrm>
              <a:off x="6128575" y="3695900"/>
              <a:ext cx="86475" cy="47525"/>
            </a:xfrm>
            <a:custGeom>
              <a:avLst/>
              <a:gdLst/>
              <a:ahLst/>
              <a:cxnLst/>
              <a:rect l="l" t="t" r="r" b="b"/>
              <a:pathLst>
                <a:path w="3459" h="1901" fill="none" extrusionOk="0">
                  <a:moveTo>
                    <a:pt x="2022" y="1340"/>
                  </a:moveTo>
                  <a:lnTo>
                    <a:pt x="2022" y="1340"/>
                  </a:lnTo>
                  <a:lnTo>
                    <a:pt x="1924" y="1413"/>
                  </a:lnTo>
                  <a:lnTo>
                    <a:pt x="1827" y="1486"/>
                  </a:lnTo>
                  <a:lnTo>
                    <a:pt x="1729" y="1511"/>
                  </a:lnTo>
                  <a:lnTo>
                    <a:pt x="1632" y="1535"/>
                  </a:lnTo>
                  <a:lnTo>
                    <a:pt x="1632" y="1535"/>
                  </a:lnTo>
                  <a:lnTo>
                    <a:pt x="1559" y="1535"/>
                  </a:lnTo>
                  <a:lnTo>
                    <a:pt x="1461" y="1584"/>
                  </a:lnTo>
                  <a:lnTo>
                    <a:pt x="1340" y="1657"/>
                  </a:lnTo>
                  <a:lnTo>
                    <a:pt x="1267" y="1730"/>
                  </a:lnTo>
                  <a:lnTo>
                    <a:pt x="1267" y="1730"/>
                  </a:lnTo>
                  <a:lnTo>
                    <a:pt x="1169" y="1803"/>
                  </a:lnTo>
                  <a:lnTo>
                    <a:pt x="1072" y="1852"/>
                  </a:lnTo>
                  <a:lnTo>
                    <a:pt x="974" y="1900"/>
                  </a:lnTo>
                  <a:lnTo>
                    <a:pt x="877" y="1900"/>
                  </a:lnTo>
                  <a:lnTo>
                    <a:pt x="877" y="1900"/>
                  </a:lnTo>
                  <a:lnTo>
                    <a:pt x="779" y="1900"/>
                  </a:lnTo>
                  <a:lnTo>
                    <a:pt x="682" y="1852"/>
                  </a:lnTo>
                  <a:lnTo>
                    <a:pt x="585" y="1803"/>
                  </a:lnTo>
                  <a:lnTo>
                    <a:pt x="512" y="1730"/>
                  </a:lnTo>
                  <a:lnTo>
                    <a:pt x="512" y="1730"/>
                  </a:lnTo>
                  <a:lnTo>
                    <a:pt x="438" y="1633"/>
                  </a:lnTo>
                  <a:lnTo>
                    <a:pt x="414" y="1535"/>
                  </a:lnTo>
                  <a:lnTo>
                    <a:pt x="438" y="1438"/>
                  </a:lnTo>
                  <a:lnTo>
                    <a:pt x="512" y="1340"/>
                  </a:lnTo>
                  <a:lnTo>
                    <a:pt x="512" y="1340"/>
                  </a:lnTo>
                  <a:lnTo>
                    <a:pt x="585" y="1243"/>
                  </a:lnTo>
                  <a:lnTo>
                    <a:pt x="633" y="1145"/>
                  </a:lnTo>
                  <a:lnTo>
                    <a:pt x="682" y="1048"/>
                  </a:lnTo>
                  <a:lnTo>
                    <a:pt x="682" y="951"/>
                  </a:lnTo>
                  <a:lnTo>
                    <a:pt x="682" y="951"/>
                  </a:lnTo>
                  <a:lnTo>
                    <a:pt x="658" y="804"/>
                  </a:lnTo>
                  <a:lnTo>
                    <a:pt x="633" y="731"/>
                  </a:lnTo>
                  <a:lnTo>
                    <a:pt x="585" y="683"/>
                  </a:lnTo>
                  <a:lnTo>
                    <a:pt x="585" y="683"/>
                  </a:lnTo>
                  <a:lnTo>
                    <a:pt x="536" y="634"/>
                  </a:lnTo>
                  <a:lnTo>
                    <a:pt x="463" y="610"/>
                  </a:lnTo>
                  <a:lnTo>
                    <a:pt x="317" y="585"/>
                  </a:lnTo>
                  <a:lnTo>
                    <a:pt x="317" y="585"/>
                  </a:lnTo>
                  <a:lnTo>
                    <a:pt x="146" y="561"/>
                  </a:lnTo>
                  <a:lnTo>
                    <a:pt x="73" y="512"/>
                  </a:lnTo>
                  <a:lnTo>
                    <a:pt x="24" y="488"/>
                  </a:lnTo>
                  <a:lnTo>
                    <a:pt x="24" y="488"/>
                  </a:lnTo>
                  <a:lnTo>
                    <a:pt x="0" y="439"/>
                  </a:lnTo>
                  <a:lnTo>
                    <a:pt x="24" y="366"/>
                  </a:lnTo>
                  <a:lnTo>
                    <a:pt x="49" y="293"/>
                  </a:lnTo>
                  <a:lnTo>
                    <a:pt x="122" y="196"/>
                  </a:lnTo>
                  <a:lnTo>
                    <a:pt x="122" y="196"/>
                  </a:lnTo>
                  <a:lnTo>
                    <a:pt x="171" y="171"/>
                  </a:lnTo>
                  <a:lnTo>
                    <a:pt x="268" y="123"/>
                  </a:lnTo>
                  <a:lnTo>
                    <a:pt x="512" y="74"/>
                  </a:lnTo>
                  <a:lnTo>
                    <a:pt x="804" y="25"/>
                  </a:lnTo>
                  <a:lnTo>
                    <a:pt x="1145" y="1"/>
                  </a:lnTo>
                  <a:lnTo>
                    <a:pt x="2509" y="1"/>
                  </a:lnTo>
                  <a:lnTo>
                    <a:pt x="2509" y="1"/>
                  </a:lnTo>
                  <a:lnTo>
                    <a:pt x="2850" y="25"/>
                  </a:lnTo>
                  <a:lnTo>
                    <a:pt x="3142" y="49"/>
                  </a:lnTo>
                  <a:lnTo>
                    <a:pt x="3337" y="74"/>
                  </a:lnTo>
                  <a:lnTo>
                    <a:pt x="3434" y="98"/>
                  </a:lnTo>
                  <a:lnTo>
                    <a:pt x="3434" y="98"/>
                  </a:lnTo>
                  <a:lnTo>
                    <a:pt x="3458" y="123"/>
                  </a:lnTo>
                  <a:lnTo>
                    <a:pt x="3434" y="171"/>
                  </a:lnTo>
                  <a:lnTo>
                    <a:pt x="3361" y="317"/>
                  </a:lnTo>
                  <a:lnTo>
                    <a:pt x="3239" y="488"/>
                  </a:lnTo>
                  <a:lnTo>
                    <a:pt x="3069" y="683"/>
                  </a:lnTo>
                  <a:lnTo>
                    <a:pt x="3069" y="683"/>
                  </a:lnTo>
                  <a:lnTo>
                    <a:pt x="2874" y="853"/>
                  </a:lnTo>
                  <a:lnTo>
                    <a:pt x="2679" y="999"/>
                  </a:lnTo>
                  <a:lnTo>
                    <a:pt x="2509" y="1121"/>
                  </a:lnTo>
                  <a:lnTo>
                    <a:pt x="2411" y="1145"/>
                  </a:lnTo>
                  <a:lnTo>
                    <a:pt x="2411" y="1145"/>
                  </a:lnTo>
                  <a:lnTo>
                    <a:pt x="2314" y="1170"/>
                  </a:lnTo>
                  <a:lnTo>
                    <a:pt x="2216" y="1194"/>
                  </a:lnTo>
                  <a:lnTo>
                    <a:pt x="2119" y="1267"/>
                  </a:lnTo>
                  <a:lnTo>
                    <a:pt x="2022" y="1340"/>
                  </a:lnTo>
                  <a:lnTo>
                    <a:pt x="2022" y="134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4" name="Google Shape;718;p43">
              <a:extLst>
                <a:ext uri="{FF2B5EF4-FFF2-40B4-BE49-F238E27FC236}">
                  <a16:creationId xmlns:a16="http://schemas.microsoft.com/office/drawing/2014/main" id="{6F05A9F7-00B2-D341-9F20-397D046F9F79}"/>
                </a:ext>
              </a:extLst>
            </p:cNvPr>
            <p:cNvSpPr/>
            <p:nvPr/>
          </p:nvSpPr>
          <p:spPr>
            <a:xfrm>
              <a:off x="6357500" y="3940075"/>
              <a:ext cx="18900" cy="34725"/>
            </a:xfrm>
            <a:custGeom>
              <a:avLst/>
              <a:gdLst/>
              <a:ahLst/>
              <a:cxnLst/>
              <a:rect l="l" t="t" r="r" b="b"/>
              <a:pathLst>
                <a:path w="756" h="1389" fill="none" extrusionOk="0">
                  <a:moveTo>
                    <a:pt x="585" y="682"/>
                  </a:moveTo>
                  <a:lnTo>
                    <a:pt x="585" y="682"/>
                  </a:lnTo>
                  <a:lnTo>
                    <a:pt x="512" y="779"/>
                  </a:lnTo>
                  <a:lnTo>
                    <a:pt x="439" y="877"/>
                  </a:lnTo>
                  <a:lnTo>
                    <a:pt x="390" y="974"/>
                  </a:lnTo>
                  <a:lnTo>
                    <a:pt x="390" y="1072"/>
                  </a:lnTo>
                  <a:lnTo>
                    <a:pt x="390" y="1072"/>
                  </a:lnTo>
                  <a:lnTo>
                    <a:pt x="366" y="1218"/>
                  </a:lnTo>
                  <a:lnTo>
                    <a:pt x="317" y="1291"/>
                  </a:lnTo>
                  <a:lnTo>
                    <a:pt x="293" y="1364"/>
                  </a:lnTo>
                  <a:lnTo>
                    <a:pt x="293" y="1364"/>
                  </a:lnTo>
                  <a:lnTo>
                    <a:pt x="244" y="1388"/>
                  </a:lnTo>
                  <a:lnTo>
                    <a:pt x="195" y="1388"/>
                  </a:lnTo>
                  <a:lnTo>
                    <a:pt x="147" y="1388"/>
                  </a:lnTo>
                  <a:lnTo>
                    <a:pt x="98" y="1364"/>
                  </a:lnTo>
                  <a:lnTo>
                    <a:pt x="98" y="1364"/>
                  </a:lnTo>
                  <a:lnTo>
                    <a:pt x="74" y="1291"/>
                  </a:lnTo>
                  <a:lnTo>
                    <a:pt x="25" y="1169"/>
                  </a:lnTo>
                  <a:lnTo>
                    <a:pt x="25" y="1023"/>
                  </a:lnTo>
                  <a:lnTo>
                    <a:pt x="1" y="877"/>
                  </a:lnTo>
                  <a:lnTo>
                    <a:pt x="1" y="877"/>
                  </a:lnTo>
                  <a:lnTo>
                    <a:pt x="25" y="706"/>
                  </a:lnTo>
                  <a:lnTo>
                    <a:pt x="98" y="536"/>
                  </a:lnTo>
                  <a:lnTo>
                    <a:pt x="171" y="365"/>
                  </a:lnTo>
                  <a:lnTo>
                    <a:pt x="293" y="219"/>
                  </a:lnTo>
                  <a:lnTo>
                    <a:pt x="293" y="219"/>
                  </a:lnTo>
                  <a:lnTo>
                    <a:pt x="415" y="122"/>
                  </a:lnTo>
                  <a:lnTo>
                    <a:pt x="512" y="49"/>
                  </a:lnTo>
                  <a:lnTo>
                    <a:pt x="609" y="0"/>
                  </a:lnTo>
                  <a:lnTo>
                    <a:pt x="682" y="24"/>
                  </a:lnTo>
                  <a:lnTo>
                    <a:pt x="682" y="24"/>
                  </a:lnTo>
                  <a:lnTo>
                    <a:pt x="707" y="73"/>
                  </a:lnTo>
                  <a:lnTo>
                    <a:pt x="731" y="146"/>
                  </a:lnTo>
                  <a:lnTo>
                    <a:pt x="756" y="317"/>
                  </a:lnTo>
                  <a:lnTo>
                    <a:pt x="756" y="317"/>
                  </a:lnTo>
                  <a:lnTo>
                    <a:pt x="756" y="390"/>
                  </a:lnTo>
                  <a:lnTo>
                    <a:pt x="707" y="487"/>
                  </a:lnTo>
                  <a:lnTo>
                    <a:pt x="658" y="609"/>
                  </a:lnTo>
                  <a:lnTo>
                    <a:pt x="585" y="682"/>
                  </a:lnTo>
                  <a:lnTo>
                    <a:pt x="585" y="68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5" name="Google Shape;719;p43">
              <a:extLst>
                <a:ext uri="{FF2B5EF4-FFF2-40B4-BE49-F238E27FC236}">
                  <a16:creationId xmlns:a16="http://schemas.microsoft.com/office/drawing/2014/main" id="{2A2C7085-DE6F-514E-BD0C-0F022E0861F9}"/>
                </a:ext>
              </a:extLst>
            </p:cNvPr>
            <p:cNvSpPr/>
            <p:nvPr/>
          </p:nvSpPr>
          <p:spPr>
            <a:xfrm>
              <a:off x="6202850" y="3720875"/>
              <a:ext cx="204000" cy="278875"/>
            </a:xfrm>
            <a:custGeom>
              <a:avLst/>
              <a:gdLst/>
              <a:ahLst/>
              <a:cxnLst/>
              <a:rect l="l" t="t" r="r" b="b"/>
              <a:pathLst>
                <a:path w="8160" h="11155" fill="none" extrusionOk="0">
                  <a:moveTo>
                    <a:pt x="8159" y="4774"/>
                  </a:moveTo>
                  <a:lnTo>
                    <a:pt x="8159" y="4774"/>
                  </a:lnTo>
                  <a:lnTo>
                    <a:pt x="7599" y="4701"/>
                  </a:lnTo>
                  <a:lnTo>
                    <a:pt x="7283" y="4652"/>
                  </a:lnTo>
                  <a:lnTo>
                    <a:pt x="7136" y="4603"/>
                  </a:lnTo>
                  <a:lnTo>
                    <a:pt x="7136" y="4603"/>
                  </a:lnTo>
                  <a:lnTo>
                    <a:pt x="7088" y="4579"/>
                  </a:lnTo>
                  <a:lnTo>
                    <a:pt x="7015" y="4555"/>
                  </a:lnTo>
                  <a:lnTo>
                    <a:pt x="6844" y="4530"/>
                  </a:lnTo>
                  <a:lnTo>
                    <a:pt x="6844" y="4530"/>
                  </a:lnTo>
                  <a:lnTo>
                    <a:pt x="6747" y="4506"/>
                  </a:lnTo>
                  <a:lnTo>
                    <a:pt x="6649" y="4457"/>
                  </a:lnTo>
                  <a:lnTo>
                    <a:pt x="6552" y="4409"/>
                  </a:lnTo>
                  <a:lnTo>
                    <a:pt x="6454" y="4336"/>
                  </a:lnTo>
                  <a:lnTo>
                    <a:pt x="6454" y="4336"/>
                  </a:lnTo>
                  <a:lnTo>
                    <a:pt x="6381" y="4262"/>
                  </a:lnTo>
                  <a:lnTo>
                    <a:pt x="6308" y="4214"/>
                  </a:lnTo>
                  <a:lnTo>
                    <a:pt x="6235" y="4214"/>
                  </a:lnTo>
                  <a:lnTo>
                    <a:pt x="6187" y="4238"/>
                  </a:lnTo>
                  <a:lnTo>
                    <a:pt x="6187" y="4238"/>
                  </a:lnTo>
                  <a:lnTo>
                    <a:pt x="6162" y="4287"/>
                  </a:lnTo>
                  <a:lnTo>
                    <a:pt x="6162" y="4360"/>
                  </a:lnTo>
                  <a:lnTo>
                    <a:pt x="6211" y="4433"/>
                  </a:lnTo>
                  <a:lnTo>
                    <a:pt x="6284" y="4530"/>
                  </a:lnTo>
                  <a:lnTo>
                    <a:pt x="6284" y="4530"/>
                  </a:lnTo>
                  <a:lnTo>
                    <a:pt x="6357" y="4603"/>
                  </a:lnTo>
                  <a:lnTo>
                    <a:pt x="6454" y="4652"/>
                  </a:lnTo>
                  <a:lnTo>
                    <a:pt x="6576" y="4701"/>
                  </a:lnTo>
                  <a:lnTo>
                    <a:pt x="6649" y="4701"/>
                  </a:lnTo>
                  <a:lnTo>
                    <a:pt x="6649" y="4701"/>
                  </a:lnTo>
                  <a:lnTo>
                    <a:pt x="6747" y="4725"/>
                  </a:lnTo>
                  <a:lnTo>
                    <a:pt x="6844" y="4774"/>
                  </a:lnTo>
                  <a:lnTo>
                    <a:pt x="6942" y="4823"/>
                  </a:lnTo>
                  <a:lnTo>
                    <a:pt x="7039" y="4896"/>
                  </a:lnTo>
                  <a:lnTo>
                    <a:pt x="7039" y="4896"/>
                  </a:lnTo>
                  <a:lnTo>
                    <a:pt x="7063" y="4944"/>
                  </a:lnTo>
                  <a:lnTo>
                    <a:pt x="7088" y="4993"/>
                  </a:lnTo>
                  <a:lnTo>
                    <a:pt x="7063" y="5139"/>
                  </a:lnTo>
                  <a:lnTo>
                    <a:pt x="6966" y="5310"/>
                  </a:lnTo>
                  <a:lnTo>
                    <a:pt x="6844" y="5480"/>
                  </a:lnTo>
                  <a:lnTo>
                    <a:pt x="6844" y="5480"/>
                  </a:lnTo>
                  <a:lnTo>
                    <a:pt x="6674" y="5626"/>
                  </a:lnTo>
                  <a:lnTo>
                    <a:pt x="6528" y="5748"/>
                  </a:lnTo>
                  <a:lnTo>
                    <a:pt x="6381" y="5821"/>
                  </a:lnTo>
                  <a:lnTo>
                    <a:pt x="6284" y="5846"/>
                  </a:lnTo>
                  <a:lnTo>
                    <a:pt x="6284" y="5846"/>
                  </a:lnTo>
                  <a:lnTo>
                    <a:pt x="6113" y="5870"/>
                  </a:lnTo>
                  <a:lnTo>
                    <a:pt x="6040" y="5894"/>
                  </a:lnTo>
                  <a:lnTo>
                    <a:pt x="5992" y="5943"/>
                  </a:lnTo>
                  <a:lnTo>
                    <a:pt x="5992" y="5943"/>
                  </a:lnTo>
                  <a:lnTo>
                    <a:pt x="5943" y="5967"/>
                  </a:lnTo>
                  <a:lnTo>
                    <a:pt x="5894" y="5992"/>
                  </a:lnTo>
                  <a:lnTo>
                    <a:pt x="5846" y="5967"/>
                  </a:lnTo>
                  <a:lnTo>
                    <a:pt x="5797" y="5943"/>
                  </a:lnTo>
                  <a:lnTo>
                    <a:pt x="5797" y="5943"/>
                  </a:lnTo>
                  <a:lnTo>
                    <a:pt x="5773" y="5894"/>
                  </a:lnTo>
                  <a:lnTo>
                    <a:pt x="5724" y="5821"/>
                  </a:lnTo>
                  <a:lnTo>
                    <a:pt x="5699" y="5651"/>
                  </a:lnTo>
                  <a:lnTo>
                    <a:pt x="5699" y="5651"/>
                  </a:lnTo>
                  <a:lnTo>
                    <a:pt x="5675" y="5553"/>
                  </a:lnTo>
                  <a:lnTo>
                    <a:pt x="5602" y="5407"/>
                  </a:lnTo>
                  <a:lnTo>
                    <a:pt x="5480" y="5261"/>
                  </a:lnTo>
                  <a:lnTo>
                    <a:pt x="5334" y="5091"/>
                  </a:lnTo>
                  <a:lnTo>
                    <a:pt x="5334" y="5091"/>
                  </a:lnTo>
                  <a:lnTo>
                    <a:pt x="5188" y="4920"/>
                  </a:lnTo>
                  <a:lnTo>
                    <a:pt x="5066" y="4774"/>
                  </a:lnTo>
                  <a:lnTo>
                    <a:pt x="4969" y="4628"/>
                  </a:lnTo>
                  <a:lnTo>
                    <a:pt x="4944" y="4530"/>
                  </a:lnTo>
                  <a:lnTo>
                    <a:pt x="4944" y="4530"/>
                  </a:lnTo>
                  <a:lnTo>
                    <a:pt x="4944" y="4457"/>
                  </a:lnTo>
                  <a:lnTo>
                    <a:pt x="4920" y="4409"/>
                  </a:lnTo>
                  <a:lnTo>
                    <a:pt x="4896" y="4409"/>
                  </a:lnTo>
                  <a:lnTo>
                    <a:pt x="4847" y="4433"/>
                  </a:lnTo>
                  <a:lnTo>
                    <a:pt x="4847" y="4433"/>
                  </a:lnTo>
                  <a:lnTo>
                    <a:pt x="4823" y="4482"/>
                  </a:lnTo>
                  <a:lnTo>
                    <a:pt x="4774" y="4555"/>
                  </a:lnTo>
                  <a:lnTo>
                    <a:pt x="4750" y="4701"/>
                  </a:lnTo>
                  <a:lnTo>
                    <a:pt x="4750" y="4701"/>
                  </a:lnTo>
                  <a:lnTo>
                    <a:pt x="4774" y="4798"/>
                  </a:lnTo>
                  <a:lnTo>
                    <a:pt x="4847" y="4920"/>
                  </a:lnTo>
                  <a:lnTo>
                    <a:pt x="4920" y="5066"/>
                  </a:lnTo>
                  <a:lnTo>
                    <a:pt x="5042" y="5188"/>
                  </a:lnTo>
                  <a:lnTo>
                    <a:pt x="5042" y="5188"/>
                  </a:lnTo>
                  <a:lnTo>
                    <a:pt x="5139" y="5310"/>
                  </a:lnTo>
                  <a:lnTo>
                    <a:pt x="5237" y="5431"/>
                  </a:lnTo>
                  <a:lnTo>
                    <a:pt x="5310" y="5553"/>
                  </a:lnTo>
                  <a:lnTo>
                    <a:pt x="5334" y="5651"/>
                  </a:lnTo>
                  <a:lnTo>
                    <a:pt x="5334" y="5651"/>
                  </a:lnTo>
                  <a:lnTo>
                    <a:pt x="5334" y="5748"/>
                  </a:lnTo>
                  <a:lnTo>
                    <a:pt x="5383" y="5846"/>
                  </a:lnTo>
                  <a:lnTo>
                    <a:pt x="5432" y="5943"/>
                  </a:lnTo>
                  <a:lnTo>
                    <a:pt x="5505" y="6040"/>
                  </a:lnTo>
                  <a:lnTo>
                    <a:pt x="5505" y="6040"/>
                  </a:lnTo>
                  <a:lnTo>
                    <a:pt x="5626" y="6113"/>
                  </a:lnTo>
                  <a:lnTo>
                    <a:pt x="5773" y="6162"/>
                  </a:lnTo>
                  <a:lnTo>
                    <a:pt x="5919" y="6211"/>
                  </a:lnTo>
                  <a:lnTo>
                    <a:pt x="6089" y="6235"/>
                  </a:lnTo>
                  <a:lnTo>
                    <a:pt x="6089" y="6235"/>
                  </a:lnTo>
                  <a:lnTo>
                    <a:pt x="6235" y="6235"/>
                  </a:lnTo>
                  <a:lnTo>
                    <a:pt x="6357" y="6284"/>
                  </a:lnTo>
                  <a:lnTo>
                    <a:pt x="6430" y="6333"/>
                  </a:lnTo>
                  <a:lnTo>
                    <a:pt x="6454" y="6381"/>
                  </a:lnTo>
                  <a:lnTo>
                    <a:pt x="6454" y="6430"/>
                  </a:lnTo>
                  <a:lnTo>
                    <a:pt x="6454" y="6430"/>
                  </a:lnTo>
                  <a:lnTo>
                    <a:pt x="6430" y="6527"/>
                  </a:lnTo>
                  <a:lnTo>
                    <a:pt x="6308" y="6722"/>
                  </a:lnTo>
                  <a:lnTo>
                    <a:pt x="6113" y="6941"/>
                  </a:lnTo>
                  <a:lnTo>
                    <a:pt x="5894" y="7185"/>
                  </a:lnTo>
                  <a:lnTo>
                    <a:pt x="5894" y="7185"/>
                  </a:lnTo>
                  <a:lnTo>
                    <a:pt x="5675" y="7429"/>
                  </a:lnTo>
                  <a:lnTo>
                    <a:pt x="5505" y="7696"/>
                  </a:lnTo>
                  <a:lnTo>
                    <a:pt x="5358" y="7940"/>
                  </a:lnTo>
                  <a:lnTo>
                    <a:pt x="5334" y="8037"/>
                  </a:lnTo>
                  <a:lnTo>
                    <a:pt x="5334" y="8135"/>
                  </a:lnTo>
                  <a:lnTo>
                    <a:pt x="5334" y="8135"/>
                  </a:lnTo>
                  <a:lnTo>
                    <a:pt x="5334" y="8281"/>
                  </a:lnTo>
                  <a:lnTo>
                    <a:pt x="5358" y="8427"/>
                  </a:lnTo>
                  <a:lnTo>
                    <a:pt x="5383" y="8525"/>
                  </a:lnTo>
                  <a:lnTo>
                    <a:pt x="5432" y="8598"/>
                  </a:lnTo>
                  <a:lnTo>
                    <a:pt x="5432" y="8598"/>
                  </a:lnTo>
                  <a:lnTo>
                    <a:pt x="5456" y="8646"/>
                  </a:lnTo>
                  <a:lnTo>
                    <a:pt x="5480" y="8719"/>
                  </a:lnTo>
                  <a:lnTo>
                    <a:pt x="5505" y="8890"/>
                  </a:lnTo>
                  <a:lnTo>
                    <a:pt x="5505" y="8890"/>
                  </a:lnTo>
                  <a:lnTo>
                    <a:pt x="5480" y="8987"/>
                  </a:lnTo>
                  <a:lnTo>
                    <a:pt x="5383" y="9158"/>
                  </a:lnTo>
                  <a:lnTo>
                    <a:pt x="5237" y="9353"/>
                  </a:lnTo>
                  <a:lnTo>
                    <a:pt x="5042" y="9547"/>
                  </a:lnTo>
                  <a:lnTo>
                    <a:pt x="5042" y="9547"/>
                  </a:lnTo>
                  <a:lnTo>
                    <a:pt x="4847" y="9742"/>
                  </a:lnTo>
                  <a:lnTo>
                    <a:pt x="4701" y="9937"/>
                  </a:lnTo>
                  <a:lnTo>
                    <a:pt x="4603" y="10108"/>
                  </a:lnTo>
                  <a:lnTo>
                    <a:pt x="4555" y="10205"/>
                  </a:lnTo>
                  <a:lnTo>
                    <a:pt x="4555" y="10205"/>
                  </a:lnTo>
                  <a:lnTo>
                    <a:pt x="4530" y="10327"/>
                  </a:lnTo>
                  <a:lnTo>
                    <a:pt x="4457" y="10473"/>
                  </a:lnTo>
                  <a:lnTo>
                    <a:pt x="4336" y="10619"/>
                  </a:lnTo>
                  <a:lnTo>
                    <a:pt x="4189" y="10790"/>
                  </a:lnTo>
                  <a:lnTo>
                    <a:pt x="4189" y="10790"/>
                  </a:lnTo>
                  <a:lnTo>
                    <a:pt x="4019" y="10936"/>
                  </a:lnTo>
                  <a:lnTo>
                    <a:pt x="3873" y="11057"/>
                  </a:lnTo>
                  <a:lnTo>
                    <a:pt x="3727" y="11131"/>
                  </a:lnTo>
                  <a:lnTo>
                    <a:pt x="3605" y="11155"/>
                  </a:lnTo>
                  <a:lnTo>
                    <a:pt x="3605" y="11155"/>
                  </a:lnTo>
                  <a:lnTo>
                    <a:pt x="3532" y="11155"/>
                  </a:lnTo>
                  <a:lnTo>
                    <a:pt x="3434" y="11106"/>
                  </a:lnTo>
                  <a:lnTo>
                    <a:pt x="3337" y="11057"/>
                  </a:lnTo>
                  <a:lnTo>
                    <a:pt x="3240" y="10984"/>
                  </a:lnTo>
                  <a:lnTo>
                    <a:pt x="3240" y="10984"/>
                  </a:lnTo>
                  <a:lnTo>
                    <a:pt x="3167" y="10887"/>
                  </a:lnTo>
                  <a:lnTo>
                    <a:pt x="3093" y="10790"/>
                  </a:lnTo>
                  <a:lnTo>
                    <a:pt x="3069" y="10692"/>
                  </a:lnTo>
                  <a:lnTo>
                    <a:pt x="3045" y="10595"/>
                  </a:lnTo>
                  <a:lnTo>
                    <a:pt x="3045" y="10595"/>
                  </a:lnTo>
                  <a:lnTo>
                    <a:pt x="3020" y="10424"/>
                  </a:lnTo>
                  <a:lnTo>
                    <a:pt x="2996" y="10351"/>
                  </a:lnTo>
                  <a:lnTo>
                    <a:pt x="2947" y="10302"/>
                  </a:lnTo>
                  <a:lnTo>
                    <a:pt x="2947" y="10302"/>
                  </a:lnTo>
                  <a:lnTo>
                    <a:pt x="2923" y="10254"/>
                  </a:lnTo>
                  <a:lnTo>
                    <a:pt x="2874" y="10181"/>
                  </a:lnTo>
                  <a:lnTo>
                    <a:pt x="2850" y="10035"/>
                  </a:lnTo>
                  <a:lnTo>
                    <a:pt x="2850" y="10035"/>
                  </a:lnTo>
                  <a:lnTo>
                    <a:pt x="2826" y="9864"/>
                  </a:lnTo>
                  <a:lnTo>
                    <a:pt x="2801" y="9791"/>
                  </a:lnTo>
                  <a:lnTo>
                    <a:pt x="2752" y="9742"/>
                  </a:lnTo>
                  <a:lnTo>
                    <a:pt x="2752" y="9742"/>
                  </a:lnTo>
                  <a:lnTo>
                    <a:pt x="2728" y="9669"/>
                  </a:lnTo>
                  <a:lnTo>
                    <a:pt x="2704" y="9572"/>
                  </a:lnTo>
                  <a:lnTo>
                    <a:pt x="2679" y="9426"/>
                  </a:lnTo>
                  <a:lnTo>
                    <a:pt x="2655" y="9255"/>
                  </a:lnTo>
                  <a:lnTo>
                    <a:pt x="2655" y="9255"/>
                  </a:lnTo>
                  <a:lnTo>
                    <a:pt x="2679" y="9109"/>
                  </a:lnTo>
                  <a:lnTo>
                    <a:pt x="2704" y="8963"/>
                  </a:lnTo>
                  <a:lnTo>
                    <a:pt x="2728" y="8866"/>
                  </a:lnTo>
                  <a:lnTo>
                    <a:pt x="2752" y="8792"/>
                  </a:lnTo>
                  <a:lnTo>
                    <a:pt x="2752" y="8792"/>
                  </a:lnTo>
                  <a:lnTo>
                    <a:pt x="2801" y="8744"/>
                  </a:lnTo>
                  <a:lnTo>
                    <a:pt x="2826" y="8671"/>
                  </a:lnTo>
                  <a:lnTo>
                    <a:pt x="2850" y="8500"/>
                  </a:lnTo>
                  <a:lnTo>
                    <a:pt x="2850" y="8500"/>
                  </a:lnTo>
                  <a:lnTo>
                    <a:pt x="2826" y="8403"/>
                  </a:lnTo>
                  <a:lnTo>
                    <a:pt x="2777" y="8281"/>
                  </a:lnTo>
                  <a:lnTo>
                    <a:pt x="2679" y="8159"/>
                  </a:lnTo>
                  <a:lnTo>
                    <a:pt x="2582" y="8037"/>
                  </a:lnTo>
                  <a:lnTo>
                    <a:pt x="2582" y="8037"/>
                  </a:lnTo>
                  <a:lnTo>
                    <a:pt x="2460" y="7891"/>
                  </a:lnTo>
                  <a:lnTo>
                    <a:pt x="2363" y="7721"/>
                  </a:lnTo>
                  <a:lnTo>
                    <a:pt x="2314" y="7526"/>
                  </a:lnTo>
                  <a:lnTo>
                    <a:pt x="2290" y="7356"/>
                  </a:lnTo>
                  <a:lnTo>
                    <a:pt x="2290" y="7356"/>
                  </a:lnTo>
                  <a:lnTo>
                    <a:pt x="2290" y="7209"/>
                  </a:lnTo>
                  <a:lnTo>
                    <a:pt x="2265" y="7063"/>
                  </a:lnTo>
                  <a:lnTo>
                    <a:pt x="2217" y="6966"/>
                  </a:lnTo>
                  <a:lnTo>
                    <a:pt x="2192" y="6893"/>
                  </a:lnTo>
                  <a:lnTo>
                    <a:pt x="2192" y="6893"/>
                  </a:lnTo>
                  <a:lnTo>
                    <a:pt x="2144" y="6844"/>
                  </a:lnTo>
                  <a:lnTo>
                    <a:pt x="2071" y="6820"/>
                  </a:lnTo>
                  <a:lnTo>
                    <a:pt x="1900" y="6795"/>
                  </a:lnTo>
                  <a:lnTo>
                    <a:pt x="1900" y="6795"/>
                  </a:lnTo>
                  <a:lnTo>
                    <a:pt x="1754" y="6820"/>
                  </a:lnTo>
                  <a:lnTo>
                    <a:pt x="1681" y="6844"/>
                  </a:lnTo>
                  <a:lnTo>
                    <a:pt x="1632" y="6893"/>
                  </a:lnTo>
                  <a:lnTo>
                    <a:pt x="1632" y="6893"/>
                  </a:lnTo>
                  <a:lnTo>
                    <a:pt x="1559" y="6941"/>
                  </a:lnTo>
                  <a:lnTo>
                    <a:pt x="1437" y="6966"/>
                  </a:lnTo>
                  <a:lnTo>
                    <a:pt x="1291" y="6990"/>
                  </a:lnTo>
                  <a:lnTo>
                    <a:pt x="1145" y="6990"/>
                  </a:lnTo>
                  <a:lnTo>
                    <a:pt x="1145" y="6990"/>
                  </a:lnTo>
                  <a:lnTo>
                    <a:pt x="975" y="6966"/>
                  </a:lnTo>
                  <a:lnTo>
                    <a:pt x="780" y="6868"/>
                  </a:lnTo>
                  <a:lnTo>
                    <a:pt x="561" y="6747"/>
                  </a:lnTo>
                  <a:lnTo>
                    <a:pt x="390" y="6601"/>
                  </a:lnTo>
                  <a:lnTo>
                    <a:pt x="390" y="6601"/>
                  </a:lnTo>
                  <a:lnTo>
                    <a:pt x="317" y="6527"/>
                  </a:lnTo>
                  <a:lnTo>
                    <a:pt x="244" y="6406"/>
                  </a:lnTo>
                  <a:lnTo>
                    <a:pt x="122" y="6113"/>
                  </a:lnTo>
                  <a:lnTo>
                    <a:pt x="49" y="5797"/>
                  </a:lnTo>
                  <a:lnTo>
                    <a:pt x="0" y="5480"/>
                  </a:lnTo>
                  <a:lnTo>
                    <a:pt x="0" y="5480"/>
                  </a:lnTo>
                  <a:lnTo>
                    <a:pt x="25" y="5310"/>
                  </a:lnTo>
                  <a:lnTo>
                    <a:pt x="49" y="5139"/>
                  </a:lnTo>
                  <a:lnTo>
                    <a:pt x="147" y="4798"/>
                  </a:lnTo>
                  <a:lnTo>
                    <a:pt x="220" y="4628"/>
                  </a:lnTo>
                  <a:lnTo>
                    <a:pt x="293" y="4482"/>
                  </a:lnTo>
                  <a:lnTo>
                    <a:pt x="390" y="4336"/>
                  </a:lnTo>
                  <a:lnTo>
                    <a:pt x="487" y="4238"/>
                  </a:lnTo>
                  <a:lnTo>
                    <a:pt x="487" y="4238"/>
                  </a:lnTo>
                  <a:lnTo>
                    <a:pt x="682" y="4043"/>
                  </a:lnTo>
                  <a:lnTo>
                    <a:pt x="877" y="3897"/>
                  </a:lnTo>
                  <a:lnTo>
                    <a:pt x="1048" y="3800"/>
                  </a:lnTo>
                  <a:lnTo>
                    <a:pt x="1145" y="3751"/>
                  </a:lnTo>
                  <a:lnTo>
                    <a:pt x="1145" y="3751"/>
                  </a:lnTo>
                  <a:lnTo>
                    <a:pt x="1316" y="3727"/>
                  </a:lnTo>
                  <a:lnTo>
                    <a:pt x="1389" y="3702"/>
                  </a:lnTo>
                  <a:lnTo>
                    <a:pt x="1437" y="3654"/>
                  </a:lnTo>
                  <a:lnTo>
                    <a:pt x="1437" y="3654"/>
                  </a:lnTo>
                  <a:lnTo>
                    <a:pt x="1510" y="3629"/>
                  </a:lnTo>
                  <a:lnTo>
                    <a:pt x="1608" y="3605"/>
                  </a:lnTo>
                  <a:lnTo>
                    <a:pt x="1754" y="3581"/>
                  </a:lnTo>
                  <a:lnTo>
                    <a:pt x="1900" y="3581"/>
                  </a:lnTo>
                  <a:lnTo>
                    <a:pt x="1900" y="3581"/>
                  </a:lnTo>
                  <a:lnTo>
                    <a:pt x="2071" y="3581"/>
                  </a:lnTo>
                  <a:lnTo>
                    <a:pt x="2241" y="3629"/>
                  </a:lnTo>
                  <a:lnTo>
                    <a:pt x="2363" y="3678"/>
                  </a:lnTo>
                  <a:lnTo>
                    <a:pt x="2485" y="3751"/>
                  </a:lnTo>
                  <a:lnTo>
                    <a:pt x="2485" y="3751"/>
                  </a:lnTo>
                  <a:lnTo>
                    <a:pt x="2558" y="3824"/>
                  </a:lnTo>
                  <a:lnTo>
                    <a:pt x="2655" y="3897"/>
                  </a:lnTo>
                  <a:lnTo>
                    <a:pt x="2777" y="3946"/>
                  </a:lnTo>
                  <a:lnTo>
                    <a:pt x="2850" y="3946"/>
                  </a:lnTo>
                  <a:lnTo>
                    <a:pt x="2850" y="3946"/>
                  </a:lnTo>
                  <a:lnTo>
                    <a:pt x="3020" y="3970"/>
                  </a:lnTo>
                  <a:lnTo>
                    <a:pt x="3093" y="4019"/>
                  </a:lnTo>
                  <a:lnTo>
                    <a:pt x="3142" y="4043"/>
                  </a:lnTo>
                  <a:lnTo>
                    <a:pt x="3142" y="4043"/>
                  </a:lnTo>
                  <a:lnTo>
                    <a:pt x="3191" y="4068"/>
                  </a:lnTo>
                  <a:lnTo>
                    <a:pt x="3240" y="4092"/>
                  </a:lnTo>
                  <a:lnTo>
                    <a:pt x="3288" y="4068"/>
                  </a:lnTo>
                  <a:lnTo>
                    <a:pt x="3337" y="4043"/>
                  </a:lnTo>
                  <a:lnTo>
                    <a:pt x="3337" y="4043"/>
                  </a:lnTo>
                  <a:lnTo>
                    <a:pt x="3386" y="4019"/>
                  </a:lnTo>
                  <a:lnTo>
                    <a:pt x="3459" y="3970"/>
                  </a:lnTo>
                  <a:lnTo>
                    <a:pt x="3605" y="3946"/>
                  </a:lnTo>
                  <a:lnTo>
                    <a:pt x="3605" y="3946"/>
                  </a:lnTo>
                  <a:lnTo>
                    <a:pt x="3775" y="3970"/>
                  </a:lnTo>
                  <a:lnTo>
                    <a:pt x="3848" y="4019"/>
                  </a:lnTo>
                  <a:lnTo>
                    <a:pt x="3897" y="4043"/>
                  </a:lnTo>
                  <a:lnTo>
                    <a:pt x="3897" y="4043"/>
                  </a:lnTo>
                  <a:lnTo>
                    <a:pt x="3970" y="4092"/>
                  </a:lnTo>
                  <a:lnTo>
                    <a:pt x="4068" y="4116"/>
                  </a:lnTo>
                  <a:lnTo>
                    <a:pt x="4214" y="4141"/>
                  </a:lnTo>
                  <a:lnTo>
                    <a:pt x="4384" y="4141"/>
                  </a:lnTo>
                  <a:lnTo>
                    <a:pt x="4384" y="4141"/>
                  </a:lnTo>
                  <a:lnTo>
                    <a:pt x="4530" y="4141"/>
                  </a:lnTo>
                  <a:lnTo>
                    <a:pt x="4677" y="4116"/>
                  </a:lnTo>
                  <a:lnTo>
                    <a:pt x="4774" y="4092"/>
                  </a:lnTo>
                  <a:lnTo>
                    <a:pt x="4847" y="4043"/>
                  </a:lnTo>
                  <a:lnTo>
                    <a:pt x="4847" y="4043"/>
                  </a:lnTo>
                  <a:lnTo>
                    <a:pt x="4896" y="3995"/>
                  </a:lnTo>
                  <a:lnTo>
                    <a:pt x="4920" y="3921"/>
                  </a:lnTo>
                  <a:lnTo>
                    <a:pt x="4944" y="3751"/>
                  </a:lnTo>
                  <a:lnTo>
                    <a:pt x="4944" y="3751"/>
                  </a:lnTo>
                  <a:lnTo>
                    <a:pt x="4944" y="3727"/>
                  </a:lnTo>
                  <a:lnTo>
                    <a:pt x="4920" y="3678"/>
                  </a:lnTo>
                  <a:lnTo>
                    <a:pt x="4823" y="3629"/>
                  </a:lnTo>
                  <a:lnTo>
                    <a:pt x="4701" y="3581"/>
                  </a:lnTo>
                  <a:lnTo>
                    <a:pt x="4555" y="3581"/>
                  </a:lnTo>
                  <a:lnTo>
                    <a:pt x="4555" y="3581"/>
                  </a:lnTo>
                  <a:lnTo>
                    <a:pt x="4409" y="3556"/>
                  </a:lnTo>
                  <a:lnTo>
                    <a:pt x="4238" y="3507"/>
                  </a:lnTo>
                  <a:lnTo>
                    <a:pt x="4092" y="3459"/>
                  </a:lnTo>
                  <a:lnTo>
                    <a:pt x="3995" y="3386"/>
                  </a:lnTo>
                  <a:lnTo>
                    <a:pt x="3995" y="3386"/>
                  </a:lnTo>
                  <a:lnTo>
                    <a:pt x="3897" y="3313"/>
                  </a:lnTo>
                  <a:lnTo>
                    <a:pt x="3800" y="3240"/>
                  </a:lnTo>
                  <a:lnTo>
                    <a:pt x="3702" y="3215"/>
                  </a:lnTo>
                  <a:lnTo>
                    <a:pt x="3605" y="3191"/>
                  </a:lnTo>
                  <a:lnTo>
                    <a:pt x="3605" y="3191"/>
                  </a:lnTo>
                  <a:lnTo>
                    <a:pt x="3532" y="3166"/>
                  </a:lnTo>
                  <a:lnTo>
                    <a:pt x="3434" y="3142"/>
                  </a:lnTo>
                  <a:lnTo>
                    <a:pt x="3337" y="3069"/>
                  </a:lnTo>
                  <a:lnTo>
                    <a:pt x="3240" y="2996"/>
                  </a:lnTo>
                  <a:lnTo>
                    <a:pt x="3240" y="2996"/>
                  </a:lnTo>
                  <a:lnTo>
                    <a:pt x="3167" y="2923"/>
                  </a:lnTo>
                  <a:lnTo>
                    <a:pt x="3069" y="2899"/>
                  </a:lnTo>
                  <a:lnTo>
                    <a:pt x="2996" y="2874"/>
                  </a:lnTo>
                  <a:lnTo>
                    <a:pt x="2947" y="2899"/>
                  </a:lnTo>
                  <a:lnTo>
                    <a:pt x="2947" y="2899"/>
                  </a:lnTo>
                  <a:lnTo>
                    <a:pt x="2899" y="2923"/>
                  </a:lnTo>
                  <a:lnTo>
                    <a:pt x="2826" y="2923"/>
                  </a:lnTo>
                  <a:lnTo>
                    <a:pt x="2752" y="2874"/>
                  </a:lnTo>
                  <a:lnTo>
                    <a:pt x="2655" y="2801"/>
                  </a:lnTo>
                  <a:lnTo>
                    <a:pt x="2655" y="2801"/>
                  </a:lnTo>
                  <a:lnTo>
                    <a:pt x="2582" y="2752"/>
                  </a:lnTo>
                  <a:lnTo>
                    <a:pt x="2509" y="2704"/>
                  </a:lnTo>
                  <a:lnTo>
                    <a:pt x="2436" y="2704"/>
                  </a:lnTo>
                  <a:lnTo>
                    <a:pt x="2387" y="2704"/>
                  </a:lnTo>
                  <a:lnTo>
                    <a:pt x="2387" y="2704"/>
                  </a:lnTo>
                  <a:lnTo>
                    <a:pt x="2338" y="2752"/>
                  </a:lnTo>
                  <a:lnTo>
                    <a:pt x="2265" y="2777"/>
                  </a:lnTo>
                  <a:lnTo>
                    <a:pt x="2095" y="2801"/>
                  </a:lnTo>
                  <a:lnTo>
                    <a:pt x="2095" y="2801"/>
                  </a:lnTo>
                  <a:lnTo>
                    <a:pt x="1997" y="2850"/>
                  </a:lnTo>
                  <a:lnTo>
                    <a:pt x="1851" y="2923"/>
                  </a:lnTo>
                  <a:lnTo>
                    <a:pt x="1681" y="3045"/>
                  </a:lnTo>
                  <a:lnTo>
                    <a:pt x="1535" y="3191"/>
                  </a:lnTo>
                  <a:lnTo>
                    <a:pt x="1535" y="3191"/>
                  </a:lnTo>
                  <a:lnTo>
                    <a:pt x="1364" y="3337"/>
                  </a:lnTo>
                  <a:lnTo>
                    <a:pt x="1194" y="3459"/>
                  </a:lnTo>
                  <a:lnTo>
                    <a:pt x="1072" y="3532"/>
                  </a:lnTo>
                  <a:lnTo>
                    <a:pt x="950" y="3581"/>
                  </a:lnTo>
                  <a:lnTo>
                    <a:pt x="950" y="3581"/>
                  </a:lnTo>
                  <a:lnTo>
                    <a:pt x="804" y="3532"/>
                  </a:lnTo>
                  <a:lnTo>
                    <a:pt x="731" y="3507"/>
                  </a:lnTo>
                  <a:lnTo>
                    <a:pt x="682" y="3483"/>
                  </a:lnTo>
                  <a:lnTo>
                    <a:pt x="682" y="3483"/>
                  </a:lnTo>
                  <a:lnTo>
                    <a:pt x="634" y="3434"/>
                  </a:lnTo>
                  <a:lnTo>
                    <a:pt x="609" y="3361"/>
                  </a:lnTo>
                  <a:lnTo>
                    <a:pt x="585" y="3191"/>
                  </a:lnTo>
                  <a:lnTo>
                    <a:pt x="585" y="3191"/>
                  </a:lnTo>
                  <a:lnTo>
                    <a:pt x="609" y="3020"/>
                  </a:lnTo>
                  <a:lnTo>
                    <a:pt x="634" y="2947"/>
                  </a:lnTo>
                  <a:lnTo>
                    <a:pt x="682" y="2899"/>
                  </a:lnTo>
                  <a:lnTo>
                    <a:pt x="682" y="2899"/>
                  </a:lnTo>
                  <a:lnTo>
                    <a:pt x="731" y="2874"/>
                  </a:lnTo>
                  <a:lnTo>
                    <a:pt x="853" y="2850"/>
                  </a:lnTo>
                  <a:lnTo>
                    <a:pt x="999" y="2826"/>
                  </a:lnTo>
                  <a:lnTo>
                    <a:pt x="1145" y="2801"/>
                  </a:lnTo>
                  <a:lnTo>
                    <a:pt x="1145" y="2801"/>
                  </a:lnTo>
                  <a:lnTo>
                    <a:pt x="1291" y="2801"/>
                  </a:lnTo>
                  <a:lnTo>
                    <a:pt x="1413" y="2752"/>
                  </a:lnTo>
                  <a:lnTo>
                    <a:pt x="1486" y="2704"/>
                  </a:lnTo>
                  <a:lnTo>
                    <a:pt x="1510" y="2655"/>
                  </a:lnTo>
                  <a:lnTo>
                    <a:pt x="1535" y="2631"/>
                  </a:lnTo>
                  <a:lnTo>
                    <a:pt x="1535" y="2631"/>
                  </a:lnTo>
                  <a:lnTo>
                    <a:pt x="1486" y="2460"/>
                  </a:lnTo>
                  <a:lnTo>
                    <a:pt x="1462" y="2387"/>
                  </a:lnTo>
                  <a:lnTo>
                    <a:pt x="1437" y="2338"/>
                  </a:lnTo>
                  <a:lnTo>
                    <a:pt x="1437" y="2338"/>
                  </a:lnTo>
                  <a:lnTo>
                    <a:pt x="1389" y="2290"/>
                  </a:lnTo>
                  <a:lnTo>
                    <a:pt x="1389" y="2241"/>
                  </a:lnTo>
                  <a:lnTo>
                    <a:pt x="1389" y="2192"/>
                  </a:lnTo>
                  <a:lnTo>
                    <a:pt x="1437" y="2144"/>
                  </a:lnTo>
                  <a:lnTo>
                    <a:pt x="1437" y="2144"/>
                  </a:lnTo>
                  <a:lnTo>
                    <a:pt x="1486" y="2119"/>
                  </a:lnTo>
                  <a:lnTo>
                    <a:pt x="1559" y="2070"/>
                  </a:lnTo>
                  <a:lnTo>
                    <a:pt x="1705" y="2046"/>
                  </a:lnTo>
                  <a:lnTo>
                    <a:pt x="1705" y="2046"/>
                  </a:lnTo>
                  <a:lnTo>
                    <a:pt x="1803" y="2046"/>
                  </a:lnTo>
                  <a:lnTo>
                    <a:pt x="1900" y="1997"/>
                  </a:lnTo>
                  <a:lnTo>
                    <a:pt x="1997" y="1924"/>
                  </a:lnTo>
                  <a:lnTo>
                    <a:pt x="2095" y="1851"/>
                  </a:lnTo>
                  <a:lnTo>
                    <a:pt x="2095" y="1851"/>
                  </a:lnTo>
                  <a:lnTo>
                    <a:pt x="2168" y="1778"/>
                  </a:lnTo>
                  <a:lnTo>
                    <a:pt x="2241" y="1681"/>
                  </a:lnTo>
                  <a:lnTo>
                    <a:pt x="2265" y="1559"/>
                  </a:lnTo>
                  <a:lnTo>
                    <a:pt x="2290" y="1486"/>
                  </a:lnTo>
                  <a:lnTo>
                    <a:pt x="2290" y="1486"/>
                  </a:lnTo>
                  <a:lnTo>
                    <a:pt x="2265" y="1315"/>
                  </a:lnTo>
                  <a:lnTo>
                    <a:pt x="2217" y="1242"/>
                  </a:lnTo>
                  <a:lnTo>
                    <a:pt x="2192" y="1194"/>
                  </a:lnTo>
                  <a:lnTo>
                    <a:pt x="2192" y="1194"/>
                  </a:lnTo>
                  <a:lnTo>
                    <a:pt x="2192" y="1169"/>
                  </a:lnTo>
                  <a:lnTo>
                    <a:pt x="2192" y="1121"/>
                  </a:lnTo>
                  <a:lnTo>
                    <a:pt x="2265" y="999"/>
                  </a:lnTo>
                  <a:lnTo>
                    <a:pt x="2387" y="828"/>
                  </a:lnTo>
                  <a:lnTo>
                    <a:pt x="2582" y="634"/>
                  </a:lnTo>
                  <a:lnTo>
                    <a:pt x="2582" y="634"/>
                  </a:lnTo>
                  <a:lnTo>
                    <a:pt x="2679" y="536"/>
                  </a:lnTo>
                  <a:lnTo>
                    <a:pt x="2826" y="439"/>
                  </a:lnTo>
                  <a:lnTo>
                    <a:pt x="2972" y="366"/>
                  </a:lnTo>
                  <a:lnTo>
                    <a:pt x="3142" y="293"/>
                  </a:lnTo>
                  <a:lnTo>
                    <a:pt x="3483" y="195"/>
                  </a:lnTo>
                  <a:lnTo>
                    <a:pt x="3654" y="171"/>
                  </a:lnTo>
                  <a:lnTo>
                    <a:pt x="3800" y="146"/>
                  </a:lnTo>
                  <a:lnTo>
                    <a:pt x="3800" y="146"/>
                  </a:lnTo>
                  <a:lnTo>
                    <a:pt x="4116" y="171"/>
                  </a:lnTo>
                  <a:lnTo>
                    <a:pt x="4360" y="171"/>
                  </a:lnTo>
                  <a:lnTo>
                    <a:pt x="4555" y="220"/>
                  </a:lnTo>
                  <a:lnTo>
                    <a:pt x="4652" y="244"/>
                  </a:lnTo>
                  <a:lnTo>
                    <a:pt x="4652" y="244"/>
                  </a:lnTo>
                  <a:lnTo>
                    <a:pt x="4701" y="268"/>
                  </a:lnTo>
                  <a:lnTo>
                    <a:pt x="4750" y="293"/>
                  </a:lnTo>
                  <a:lnTo>
                    <a:pt x="4798" y="268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5018" y="195"/>
                  </a:lnTo>
                  <a:lnTo>
                    <a:pt x="5407" y="122"/>
                  </a:lnTo>
                  <a:lnTo>
                    <a:pt x="5821" y="25"/>
                  </a:lnTo>
                  <a:lnTo>
                    <a:pt x="613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76" name="Google Shape;720;p43">
            <a:extLst>
              <a:ext uri="{FF2B5EF4-FFF2-40B4-BE49-F238E27FC236}">
                <a16:creationId xmlns:a16="http://schemas.microsoft.com/office/drawing/2014/main" id="{85D6E5B0-F55B-7442-BC79-A8E1A06D8CFA}"/>
              </a:ext>
            </a:extLst>
          </p:cNvPr>
          <p:cNvGrpSpPr/>
          <p:nvPr/>
        </p:nvGrpSpPr>
        <p:grpSpPr>
          <a:xfrm>
            <a:off x="10663050" y="4666439"/>
            <a:ext cx="342882" cy="342903"/>
            <a:chOff x="6643075" y="3664250"/>
            <a:chExt cx="407950" cy="407975"/>
          </a:xfrm>
        </p:grpSpPr>
        <p:sp>
          <p:nvSpPr>
            <p:cNvPr id="677" name="Google Shape;721;p43">
              <a:extLst>
                <a:ext uri="{FF2B5EF4-FFF2-40B4-BE49-F238E27FC236}">
                  <a16:creationId xmlns:a16="http://schemas.microsoft.com/office/drawing/2014/main" id="{0B820413-4A01-184F-B5E9-542B95179A7C}"/>
                </a:ext>
              </a:extLst>
            </p:cNvPr>
            <p:cNvSpPr/>
            <p:nvPr/>
          </p:nvSpPr>
          <p:spPr>
            <a:xfrm>
              <a:off x="6794075" y="3815250"/>
              <a:ext cx="211300" cy="211300"/>
            </a:xfrm>
            <a:custGeom>
              <a:avLst/>
              <a:gdLst/>
              <a:ahLst/>
              <a:cxnLst/>
              <a:rect l="l" t="t" r="r" b="b"/>
              <a:pathLst>
                <a:path w="8452" h="8452" fill="none" extrusionOk="0">
                  <a:moveTo>
                    <a:pt x="0" y="8135"/>
                  </a:moveTo>
                  <a:lnTo>
                    <a:pt x="0" y="8135"/>
                  </a:lnTo>
                  <a:lnTo>
                    <a:pt x="438" y="8257"/>
                  </a:lnTo>
                  <a:lnTo>
                    <a:pt x="852" y="8354"/>
                  </a:lnTo>
                  <a:lnTo>
                    <a:pt x="1291" y="8403"/>
                  </a:lnTo>
                  <a:lnTo>
                    <a:pt x="1729" y="8452"/>
                  </a:lnTo>
                  <a:lnTo>
                    <a:pt x="2168" y="8452"/>
                  </a:lnTo>
                  <a:lnTo>
                    <a:pt x="2606" y="8427"/>
                  </a:lnTo>
                  <a:lnTo>
                    <a:pt x="3020" y="8378"/>
                  </a:lnTo>
                  <a:lnTo>
                    <a:pt x="3458" y="8281"/>
                  </a:lnTo>
                  <a:lnTo>
                    <a:pt x="3872" y="8184"/>
                  </a:lnTo>
                  <a:lnTo>
                    <a:pt x="4311" y="8037"/>
                  </a:lnTo>
                  <a:lnTo>
                    <a:pt x="4701" y="7867"/>
                  </a:lnTo>
                  <a:lnTo>
                    <a:pt x="5115" y="7672"/>
                  </a:lnTo>
                  <a:lnTo>
                    <a:pt x="5504" y="7429"/>
                  </a:lnTo>
                  <a:lnTo>
                    <a:pt x="5870" y="7185"/>
                  </a:lnTo>
                  <a:lnTo>
                    <a:pt x="6235" y="6893"/>
                  </a:lnTo>
                  <a:lnTo>
                    <a:pt x="6576" y="6576"/>
                  </a:lnTo>
                  <a:lnTo>
                    <a:pt x="6576" y="6576"/>
                  </a:lnTo>
                  <a:lnTo>
                    <a:pt x="6892" y="6235"/>
                  </a:lnTo>
                  <a:lnTo>
                    <a:pt x="7185" y="5870"/>
                  </a:lnTo>
                  <a:lnTo>
                    <a:pt x="7428" y="5505"/>
                  </a:lnTo>
                  <a:lnTo>
                    <a:pt x="7672" y="5115"/>
                  </a:lnTo>
                  <a:lnTo>
                    <a:pt x="7867" y="4701"/>
                  </a:lnTo>
                  <a:lnTo>
                    <a:pt x="8037" y="4311"/>
                  </a:lnTo>
                  <a:lnTo>
                    <a:pt x="8183" y="3873"/>
                  </a:lnTo>
                  <a:lnTo>
                    <a:pt x="8281" y="3459"/>
                  </a:lnTo>
                  <a:lnTo>
                    <a:pt x="8378" y="3020"/>
                  </a:lnTo>
                  <a:lnTo>
                    <a:pt x="8427" y="2606"/>
                  </a:lnTo>
                  <a:lnTo>
                    <a:pt x="8451" y="2168"/>
                  </a:lnTo>
                  <a:lnTo>
                    <a:pt x="8451" y="1730"/>
                  </a:lnTo>
                  <a:lnTo>
                    <a:pt x="8402" y="1291"/>
                  </a:lnTo>
                  <a:lnTo>
                    <a:pt x="8354" y="853"/>
                  </a:lnTo>
                  <a:lnTo>
                    <a:pt x="8256" y="439"/>
                  </a:lnTo>
                  <a:lnTo>
                    <a:pt x="813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78" name="Google Shape;722;p43">
              <a:extLst>
                <a:ext uri="{FF2B5EF4-FFF2-40B4-BE49-F238E27FC236}">
                  <a16:creationId xmlns:a16="http://schemas.microsoft.com/office/drawing/2014/main" id="{07A2279E-9DFD-594C-8B61-664B76A60C7D}"/>
                </a:ext>
              </a:extLst>
            </p:cNvPr>
            <p:cNvSpPr/>
            <p:nvPr/>
          </p:nvSpPr>
          <p:spPr>
            <a:xfrm>
              <a:off x="6643075" y="3664250"/>
              <a:ext cx="407950" cy="407975"/>
            </a:xfrm>
            <a:custGeom>
              <a:avLst/>
              <a:gdLst/>
              <a:ahLst/>
              <a:cxnLst/>
              <a:rect l="l" t="t" r="r" b="b"/>
              <a:pathLst>
                <a:path w="16318" h="16319" fill="none" extrusionOk="0">
                  <a:moveTo>
                    <a:pt x="16074" y="244"/>
                  </a:moveTo>
                  <a:lnTo>
                    <a:pt x="16074" y="244"/>
                  </a:lnTo>
                  <a:lnTo>
                    <a:pt x="15928" y="122"/>
                  </a:lnTo>
                  <a:lnTo>
                    <a:pt x="15758" y="49"/>
                  </a:lnTo>
                  <a:lnTo>
                    <a:pt x="15538" y="0"/>
                  </a:lnTo>
                  <a:lnTo>
                    <a:pt x="15319" y="0"/>
                  </a:lnTo>
                  <a:lnTo>
                    <a:pt x="15051" y="25"/>
                  </a:lnTo>
                  <a:lnTo>
                    <a:pt x="14759" y="73"/>
                  </a:lnTo>
                  <a:lnTo>
                    <a:pt x="14442" y="171"/>
                  </a:lnTo>
                  <a:lnTo>
                    <a:pt x="14102" y="293"/>
                  </a:lnTo>
                  <a:lnTo>
                    <a:pt x="13736" y="439"/>
                  </a:lnTo>
                  <a:lnTo>
                    <a:pt x="13347" y="609"/>
                  </a:lnTo>
                  <a:lnTo>
                    <a:pt x="12957" y="828"/>
                  </a:lnTo>
                  <a:lnTo>
                    <a:pt x="12543" y="1048"/>
                  </a:lnTo>
                  <a:lnTo>
                    <a:pt x="11666" y="1608"/>
                  </a:lnTo>
                  <a:lnTo>
                    <a:pt x="10716" y="2265"/>
                  </a:lnTo>
                  <a:lnTo>
                    <a:pt x="10716" y="2265"/>
                  </a:lnTo>
                  <a:lnTo>
                    <a:pt x="10278" y="2095"/>
                  </a:lnTo>
                  <a:lnTo>
                    <a:pt x="9815" y="1949"/>
                  </a:lnTo>
                  <a:lnTo>
                    <a:pt x="9352" y="1851"/>
                  </a:lnTo>
                  <a:lnTo>
                    <a:pt x="8890" y="1778"/>
                  </a:lnTo>
                  <a:lnTo>
                    <a:pt x="8427" y="1730"/>
                  </a:lnTo>
                  <a:lnTo>
                    <a:pt x="7940" y="1730"/>
                  </a:lnTo>
                  <a:lnTo>
                    <a:pt x="7477" y="1778"/>
                  </a:lnTo>
                  <a:lnTo>
                    <a:pt x="7014" y="1827"/>
                  </a:lnTo>
                  <a:lnTo>
                    <a:pt x="6551" y="1924"/>
                  </a:lnTo>
                  <a:lnTo>
                    <a:pt x="6089" y="2070"/>
                  </a:lnTo>
                  <a:lnTo>
                    <a:pt x="5650" y="2241"/>
                  </a:lnTo>
                  <a:lnTo>
                    <a:pt x="5212" y="2436"/>
                  </a:lnTo>
                  <a:lnTo>
                    <a:pt x="4774" y="2679"/>
                  </a:lnTo>
                  <a:lnTo>
                    <a:pt x="4384" y="2972"/>
                  </a:lnTo>
                  <a:lnTo>
                    <a:pt x="3994" y="3264"/>
                  </a:lnTo>
                  <a:lnTo>
                    <a:pt x="3605" y="3605"/>
                  </a:lnTo>
                  <a:lnTo>
                    <a:pt x="3605" y="3605"/>
                  </a:lnTo>
                  <a:lnTo>
                    <a:pt x="3264" y="3995"/>
                  </a:lnTo>
                  <a:lnTo>
                    <a:pt x="2971" y="4384"/>
                  </a:lnTo>
                  <a:lnTo>
                    <a:pt x="2679" y="4774"/>
                  </a:lnTo>
                  <a:lnTo>
                    <a:pt x="2436" y="5212"/>
                  </a:lnTo>
                  <a:lnTo>
                    <a:pt x="2241" y="5651"/>
                  </a:lnTo>
                  <a:lnTo>
                    <a:pt x="2070" y="6089"/>
                  </a:lnTo>
                  <a:lnTo>
                    <a:pt x="1924" y="6552"/>
                  </a:lnTo>
                  <a:lnTo>
                    <a:pt x="1827" y="7015"/>
                  </a:lnTo>
                  <a:lnTo>
                    <a:pt x="1778" y="7477"/>
                  </a:lnTo>
                  <a:lnTo>
                    <a:pt x="1729" y="7940"/>
                  </a:lnTo>
                  <a:lnTo>
                    <a:pt x="1729" y="8427"/>
                  </a:lnTo>
                  <a:lnTo>
                    <a:pt x="1778" y="8890"/>
                  </a:lnTo>
                  <a:lnTo>
                    <a:pt x="1851" y="9353"/>
                  </a:lnTo>
                  <a:lnTo>
                    <a:pt x="1948" y="9815"/>
                  </a:lnTo>
                  <a:lnTo>
                    <a:pt x="2095" y="10278"/>
                  </a:lnTo>
                  <a:lnTo>
                    <a:pt x="2265" y="10716"/>
                  </a:lnTo>
                  <a:lnTo>
                    <a:pt x="2265" y="10716"/>
                  </a:lnTo>
                  <a:lnTo>
                    <a:pt x="1607" y="11666"/>
                  </a:lnTo>
                  <a:lnTo>
                    <a:pt x="1047" y="12543"/>
                  </a:lnTo>
                  <a:lnTo>
                    <a:pt x="828" y="12957"/>
                  </a:lnTo>
                  <a:lnTo>
                    <a:pt x="609" y="13347"/>
                  </a:lnTo>
                  <a:lnTo>
                    <a:pt x="438" y="13737"/>
                  </a:lnTo>
                  <a:lnTo>
                    <a:pt x="292" y="14102"/>
                  </a:lnTo>
                  <a:lnTo>
                    <a:pt x="170" y="14443"/>
                  </a:lnTo>
                  <a:lnTo>
                    <a:pt x="73" y="14759"/>
                  </a:lnTo>
                  <a:lnTo>
                    <a:pt x="24" y="15052"/>
                  </a:lnTo>
                  <a:lnTo>
                    <a:pt x="0" y="15320"/>
                  </a:lnTo>
                  <a:lnTo>
                    <a:pt x="0" y="15539"/>
                  </a:lnTo>
                  <a:lnTo>
                    <a:pt x="49" y="15758"/>
                  </a:lnTo>
                  <a:lnTo>
                    <a:pt x="122" y="15928"/>
                  </a:lnTo>
                  <a:lnTo>
                    <a:pt x="244" y="16075"/>
                  </a:lnTo>
                  <a:lnTo>
                    <a:pt x="244" y="16075"/>
                  </a:lnTo>
                  <a:lnTo>
                    <a:pt x="341" y="16172"/>
                  </a:lnTo>
                  <a:lnTo>
                    <a:pt x="487" y="16245"/>
                  </a:lnTo>
                  <a:lnTo>
                    <a:pt x="633" y="16294"/>
                  </a:lnTo>
                  <a:lnTo>
                    <a:pt x="804" y="16318"/>
                  </a:lnTo>
                  <a:lnTo>
                    <a:pt x="974" y="16318"/>
                  </a:lnTo>
                  <a:lnTo>
                    <a:pt x="1169" y="16318"/>
                  </a:lnTo>
                  <a:lnTo>
                    <a:pt x="1388" y="16269"/>
                  </a:lnTo>
                  <a:lnTo>
                    <a:pt x="1632" y="16221"/>
                  </a:lnTo>
                  <a:lnTo>
                    <a:pt x="2143" y="16075"/>
                  </a:lnTo>
                  <a:lnTo>
                    <a:pt x="2703" y="15831"/>
                  </a:lnTo>
                  <a:lnTo>
                    <a:pt x="3312" y="15539"/>
                  </a:lnTo>
                  <a:lnTo>
                    <a:pt x="3946" y="15149"/>
                  </a:lnTo>
                  <a:lnTo>
                    <a:pt x="4652" y="14711"/>
                  </a:lnTo>
                  <a:lnTo>
                    <a:pt x="5358" y="14224"/>
                  </a:lnTo>
                  <a:lnTo>
                    <a:pt x="6113" y="13663"/>
                  </a:lnTo>
                  <a:lnTo>
                    <a:pt x="6892" y="13055"/>
                  </a:lnTo>
                  <a:lnTo>
                    <a:pt x="7696" y="12397"/>
                  </a:lnTo>
                  <a:lnTo>
                    <a:pt x="8500" y="11691"/>
                  </a:lnTo>
                  <a:lnTo>
                    <a:pt x="9304" y="10936"/>
                  </a:lnTo>
                  <a:lnTo>
                    <a:pt x="10132" y="10132"/>
                  </a:lnTo>
                  <a:lnTo>
                    <a:pt x="10132" y="10132"/>
                  </a:lnTo>
                  <a:lnTo>
                    <a:pt x="10935" y="9304"/>
                  </a:lnTo>
                  <a:lnTo>
                    <a:pt x="11690" y="8500"/>
                  </a:lnTo>
                  <a:lnTo>
                    <a:pt x="12397" y="7696"/>
                  </a:lnTo>
                  <a:lnTo>
                    <a:pt x="13054" y="6893"/>
                  </a:lnTo>
                  <a:lnTo>
                    <a:pt x="13663" y="6113"/>
                  </a:lnTo>
                  <a:lnTo>
                    <a:pt x="14223" y="5358"/>
                  </a:lnTo>
                  <a:lnTo>
                    <a:pt x="14710" y="4652"/>
                  </a:lnTo>
                  <a:lnTo>
                    <a:pt x="15149" y="3946"/>
                  </a:lnTo>
                  <a:lnTo>
                    <a:pt x="15538" y="3313"/>
                  </a:lnTo>
                  <a:lnTo>
                    <a:pt x="15831" y="2704"/>
                  </a:lnTo>
                  <a:lnTo>
                    <a:pt x="16074" y="2144"/>
                  </a:lnTo>
                  <a:lnTo>
                    <a:pt x="16220" y="1632"/>
                  </a:lnTo>
                  <a:lnTo>
                    <a:pt x="16269" y="1389"/>
                  </a:lnTo>
                  <a:lnTo>
                    <a:pt x="16318" y="1169"/>
                  </a:lnTo>
                  <a:lnTo>
                    <a:pt x="16318" y="975"/>
                  </a:lnTo>
                  <a:lnTo>
                    <a:pt x="16318" y="804"/>
                  </a:lnTo>
                  <a:lnTo>
                    <a:pt x="16293" y="634"/>
                  </a:lnTo>
                  <a:lnTo>
                    <a:pt x="16245" y="487"/>
                  </a:lnTo>
                  <a:lnTo>
                    <a:pt x="16172" y="341"/>
                  </a:lnTo>
                  <a:lnTo>
                    <a:pt x="16074" y="244"/>
                  </a:lnTo>
                  <a:lnTo>
                    <a:pt x="16074" y="244"/>
                  </a:lnTo>
                  <a:close/>
                  <a:moveTo>
                    <a:pt x="1827" y="13810"/>
                  </a:moveTo>
                  <a:lnTo>
                    <a:pt x="1827" y="13810"/>
                  </a:lnTo>
                  <a:lnTo>
                    <a:pt x="1754" y="13737"/>
                  </a:lnTo>
                  <a:lnTo>
                    <a:pt x="1729" y="13639"/>
                  </a:lnTo>
                  <a:lnTo>
                    <a:pt x="1681" y="13542"/>
                  </a:lnTo>
                  <a:lnTo>
                    <a:pt x="1681" y="13444"/>
                  </a:lnTo>
                  <a:lnTo>
                    <a:pt x="1681" y="13176"/>
                  </a:lnTo>
                  <a:lnTo>
                    <a:pt x="1754" y="12884"/>
                  </a:lnTo>
                  <a:lnTo>
                    <a:pt x="1875" y="12519"/>
                  </a:lnTo>
                  <a:lnTo>
                    <a:pt x="2046" y="12153"/>
                  </a:lnTo>
                  <a:lnTo>
                    <a:pt x="2265" y="11715"/>
                  </a:lnTo>
                  <a:lnTo>
                    <a:pt x="2533" y="11277"/>
                  </a:lnTo>
                  <a:lnTo>
                    <a:pt x="2533" y="11277"/>
                  </a:lnTo>
                  <a:lnTo>
                    <a:pt x="2752" y="11642"/>
                  </a:lnTo>
                  <a:lnTo>
                    <a:pt x="3020" y="12007"/>
                  </a:lnTo>
                  <a:lnTo>
                    <a:pt x="3288" y="12373"/>
                  </a:lnTo>
                  <a:lnTo>
                    <a:pt x="3605" y="12714"/>
                  </a:lnTo>
                  <a:lnTo>
                    <a:pt x="3605" y="12714"/>
                  </a:lnTo>
                  <a:lnTo>
                    <a:pt x="3897" y="12957"/>
                  </a:lnTo>
                  <a:lnTo>
                    <a:pt x="4165" y="13201"/>
                  </a:lnTo>
                  <a:lnTo>
                    <a:pt x="4165" y="13201"/>
                  </a:lnTo>
                  <a:lnTo>
                    <a:pt x="3751" y="13444"/>
                  </a:lnTo>
                  <a:lnTo>
                    <a:pt x="3361" y="13639"/>
                  </a:lnTo>
                  <a:lnTo>
                    <a:pt x="3020" y="13785"/>
                  </a:lnTo>
                  <a:lnTo>
                    <a:pt x="2679" y="13883"/>
                  </a:lnTo>
                  <a:lnTo>
                    <a:pt x="2411" y="13956"/>
                  </a:lnTo>
                  <a:lnTo>
                    <a:pt x="2168" y="13956"/>
                  </a:lnTo>
                  <a:lnTo>
                    <a:pt x="2070" y="13931"/>
                  </a:lnTo>
                  <a:lnTo>
                    <a:pt x="1973" y="13907"/>
                  </a:lnTo>
                  <a:lnTo>
                    <a:pt x="1900" y="13858"/>
                  </a:lnTo>
                  <a:lnTo>
                    <a:pt x="1827" y="13810"/>
                  </a:lnTo>
                  <a:lnTo>
                    <a:pt x="1827" y="13810"/>
                  </a:lnTo>
                  <a:close/>
                  <a:moveTo>
                    <a:pt x="8159" y="4482"/>
                  </a:moveTo>
                  <a:lnTo>
                    <a:pt x="8159" y="4482"/>
                  </a:lnTo>
                  <a:lnTo>
                    <a:pt x="8037" y="4482"/>
                  </a:lnTo>
                  <a:lnTo>
                    <a:pt x="7940" y="4433"/>
                  </a:lnTo>
                  <a:lnTo>
                    <a:pt x="7842" y="4384"/>
                  </a:lnTo>
                  <a:lnTo>
                    <a:pt x="7745" y="4311"/>
                  </a:lnTo>
                  <a:lnTo>
                    <a:pt x="7672" y="4238"/>
                  </a:lnTo>
                  <a:lnTo>
                    <a:pt x="7623" y="4141"/>
                  </a:lnTo>
                  <a:lnTo>
                    <a:pt x="7574" y="4019"/>
                  </a:lnTo>
                  <a:lnTo>
                    <a:pt x="7574" y="3897"/>
                  </a:lnTo>
                  <a:lnTo>
                    <a:pt x="7574" y="3897"/>
                  </a:lnTo>
                  <a:lnTo>
                    <a:pt x="7574" y="3775"/>
                  </a:lnTo>
                  <a:lnTo>
                    <a:pt x="7623" y="3678"/>
                  </a:lnTo>
                  <a:lnTo>
                    <a:pt x="7672" y="3580"/>
                  </a:lnTo>
                  <a:lnTo>
                    <a:pt x="7745" y="3483"/>
                  </a:lnTo>
                  <a:lnTo>
                    <a:pt x="7842" y="3410"/>
                  </a:lnTo>
                  <a:lnTo>
                    <a:pt x="7940" y="3361"/>
                  </a:lnTo>
                  <a:lnTo>
                    <a:pt x="8037" y="3337"/>
                  </a:lnTo>
                  <a:lnTo>
                    <a:pt x="8159" y="3313"/>
                  </a:lnTo>
                  <a:lnTo>
                    <a:pt x="8159" y="3313"/>
                  </a:lnTo>
                  <a:lnTo>
                    <a:pt x="8281" y="3337"/>
                  </a:lnTo>
                  <a:lnTo>
                    <a:pt x="8378" y="3361"/>
                  </a:lnTo>
                  <a:lnTo>
                    <a:pt x="8476" y="3410"/>
                  </a:lnTo>
                  <a:lnTo>
                    <a:pt x="8573" y="3483"/>
                  </a:lnTo>
                  <a:lnTo>
                    <a:pt x="8646" y="3580"/>
                  </a:lnTo>
                  <a:lnTo>
                    <a:pt x="8695" y="3678"/>
                  </a:lnTo>
                  <a:lnTo>
                    <a:pt x="8743" y="3775"/>
                  </a:lnTo>
                  <a:lnTo>
                    <a:pt x="8743" y="3897"/>
                  </a:lnTo>
                  <a:lnTo>
                    <a:pt x="8743" y="3897"/>
                  </a:lnTo>
                  <a:lnTo>
                    <a:pt x="8743" y="4019"/>
                  </a:lnTo>
                  <a:lnTo>
                    <a:pt x="8695" y="4141"/>
                  </a:lnTo>
                  <a:lnTo>
                    <a:pt x="8646" y="4238"/>
                  </a:lnTo>
                  <a:lnTo>
                    <a:pt x="8573" y="4311"/>
                  </a:lnTo>
                  <a:lnTo>
                    <a:pt x="8476" y="4384"/>
                  </a:lnTo>
                  <a:lnTo>
                    <a:pt x="8378" y="4433"/>
                  </a:lnTo>
                  <a:lnTo>
                    <a:pt x="8281" y="4482"/>
                  </a:lnTo>
                  <a:lnTo>
                    <a:pt x="8159" y="4482"/>
                  </a:lnTo>
                  <a:lnTo>
                    <a:pt x="8159" y="4482"/>
                  </a:lnTo>
                  <a:close/>
                  <a:moveTo>
                    <a:pt x="9133" y="5943"/>
                  </a:moveTo>
                  <a:lnTo>
                    <a:pt x="9133" y="5943"/>
                  </a:lnTo>
                  <a:lnTo>
                    <a:pt x="9036" y="5943"/>
                  </a:lnTo>
                  <a:lnTo>
                    <a:pt x="8963" y="5919"/>
                  </a:lnTo>
                  <a:lnTo>
                    <a:pt x="8841" y="5846"/>
                  </a:lnTo>
                  <a:lnTo>
                    <a:pt x="8768" y="5724"/>
                  </a:lnTo>
                  <a:lnTo>
                    <a:pt x="8743" y="5651"/>
                  </a:lnTo>
                  <a:lnTo>
                    <a:pt x="8743" y="5553"/>
                  </a:lnTo>
                  <a:lnTo>
                    <a:pt x="8743" y="5553"/>
                  </a:lnTo>
                  <a:lnTo>
                    <a:pt x="8743" y="5480"/>
                  </a:lnTo>
                  <a:lnTo>
                    <a:pt x="8768" y="5407"/>
                  </a:lnTo>
                  <a:lnTo>
                    <a:pt x="8841" y="5285"/>
                  </a:lnTo>
                  <a:lnTo>
                    <a:pt x="8963" y="5212"/>
                  </a:lnTo>
                  <a:lnTo>
                    <a:pt x="9036" y="5188"/>
                  </a:lnTo>
                  <a:lnTo>
                    <a:pt x="9133" y="5164"/>
                  </a:lnTo>
                  <a:lnTo>
                    <a:pt x="9133" y="5164"/>
                  </a:lnTo>
                  <a:lnTo>
                    <a:pt x="9206" y="5188"/>
                  </a:lnTo>
                  <a:lnTo>
                    <a:pt x="9279" y="5212"/>
                  </a:lnTo>
                  <a:lnTo>
                    <a:pt x="9401" y="5285"/>
                  </a:lnTo>
                  <a:lnTo>
                    <a:pt x="9474" y="5407"/>
                  </a:lnTo>
                  <a:lnTo>
                    <a:pt x="9498" y="5480"/>
                  </a:lnTo>
                  <a:lnTo>
                    <a:pt x="9523" y="5553"/>
                  </a:lnTo>
                  <a:lnTo>
                    <a:pt x="9523" y="5553"/>
                  </a:lnTo>
                  <a:lnTo>
                    <a:pt x="9498" y="5651"/>
                  </a:lnTo>
                  <a:lnTo>
                    <a:pt x="9474" y="5724"/>
                  </a:lnTo>
                  <a:lnTo>
                    <a:pt x="9401" y="5846"/>
                  </a:lnTo>
                  <a:lnTo>
                    <a:pt x="9279" y="5919"/>
                  </a:lnTo>
                  <a:lnTo>
                    <a:pt x="9206" y="5943"/>
                  </a:lnTo>
                  <a:lnTo>
                    <a:pt x="9133" y="5943"/>
                  </a:lnTo>
                  <a:lnTo>
                    <a:pt x="9133" y="5943"/>
                  </a:lnTo>
                  <a:close/>
                  <a:moveTo>
                    <a:pt x="9986" y="4409"/>
                  </a:moveTo>
                  <a:lnTo>
                    <a:pt x="9986" y="4409"/>
                  </a:lnTo>
                  <a:lnTo>
                    <a:pt x="9888" y="4409"/>
                  </a:lnTo>
                  <a:lnTo>
                    <a:pt x="9815" y="4384"/>
                  </a:lnTo>
                  <a:lnTo>
                    <a:pt x="9693" y="4287"/>
                  </a:lnTo>
                  <a:lnTo>
                    <a:pt x="9620" y="4165"/>
                  </a:lnTo>
                  <a:lnTo>
                    <a:pt x="9596" y="4092"/>
                  </a:lnTo>
                  <a:lnTo>
                    <a:pt x="9596" y="4019"/>
                  </a:lnTo>
                  <a:lnTo>
                    <a:pt x="9596" y="4019"/>
                  </a:lnTo>
                  <a:lnTo>
                    <a:pt x="9596" y="3946"/>
                  </a:lnTo>
                  <a:lnTo>
                    <a:pt x="9620" y="3873"/>
                  </a:lnTo>
                  <a:lnTo>
                    <a:pt x="9693" y="3751"/>
                  </a:lnTo>
                  <a:lnTo>
                    <a:pt x="9815" y="3654"/>
                  </a:lnTo>
                  <a:lnTo>
                    <a:pt x="9888" y="3629"/>
                  </a:lnTo>
                  <a:lnTo>
                    <a:pt x="9986" y="3629"/>
                  </a:lnTo>
                  <a:lnTo>
                    <a:pt x="9986" y="3629"/>
                  </a:lnTo>
                  <a:lnTo>
                    <a:pt x="10059" y="3629"/>
                  </a:lnTo>
                  <a:lnTo>
                    <a:pt x="10132" y="3654"/>
                  </a:lnTo>
                  <a:lnTo>
                    <a:pt x="10253" y="3751"/>
                  </a:lnTo>
                  <a:lnTo>
                    <a:pt x="10327" y="3873"/>
                  </a:lnTo>
                  <a:lnTo>
                    <a:pt x="10351" y="3946"/>
                  </a:lnTo>
                  <a:lnTo>
                    <a:pt x="10375" y="4019"/>
                  </a:lnTo>
                  <a:lnTo>
                    <a:pt x="10375" y="4019"/>
                  </a:lnTo>
                  <a:lnTo>
                    <a:pt x="10351" y="4092"/>
                  </a:lnTo>
                  <a:lnTo>
                    <a:pt x="10327" y="4165"/>
                  </a:lnTo>
                  <a:lnTo>
                    <a:pt x="10253" y="4287"/>
                  </a:lnTo>
                  <a:lnTo>
                    <a:pt x="10132" y="4384"/>
                  </a:lnTo>
                  <a:lnTo>
                    <a:pt x="10059" y="4409"/>
                  </a:lnTo>
                  <a:lnTo>
                    <a:pt x="9986" y="4409"/>
                  </a:lnTo>
                  <a:lnTo>
                    <a:pt x="9986" y="4409"/>
                  </a:lnTo>
                  <a:close/>
                  <a:moveTo>
                    <a:pt x="13200" y="4165"/>
                  </a:moveTo>
                  <a:lnTo>
                    <a:pt x="13200" y="4165"/>
                  </a:lnTo>
                  <a:lnTo>
                    <a:pt x="12957" y="3897"/>
                  </a:lnTo>
                  <a:lnTo>
                    <a:pt x="12713" y="3605"/>
                  </a:lnTo>
                  <a:lnTo>
                    <a:pt x="12713" y="3605"/>
                  </a:lnTo>
                  <a:lnTo>
                    <a:pt x="12372" y="3288"/>
                  </a:lnTo>
                  <a:lnTo>
                    <a:pt x="12007" y="3020"/>
                  </a:lnTo>
                  <a:lnTo>
                    <a:pt x="11642" y="2752"/>
                  </a:lnTo>
                  <a:lnTo>
                    <a:pt x="11276" y="2533"/>
                  </a:lnTo>
                  <a:lnTo>
                    <a:pt x="11276" y="2533"/>
                  </a:lnTo>
                  <a:lnTo>
                    <a:pt x="11715" y="2265"/>
                  </a:lnTo>
                  <a:lnTo>
                    <a:pt x="12153" y="2046"/>
                  </a:lnTo>
                  <a:lnTo>
                    <a:pt x="12518" y="1876"/>
                  </a:lnTo>
                  <a:lnTo>
                    <a:pt x="12884" y="1754"/>
                  </a:lnTo>
                  <a:lnTo>
                    <a:pt x="13176" y="1681"/>
                  </a:lnTo>
                  <a:lnTo>
                    <a:pt x="13444" y="1681"/>
                  </a:lnTo>
                  <a:lnTo>
                    <a:pt x="13541" y="1681"/>
                  </a:lnTo>
                  <a:lnTo>
                    <a:pt x="13639" y="1730"/>
                  </a:lnTo>
                  <a:lnTo>
                    <a:pt x="13736" y="1754"/>
                  </a:lnTo>
                  <a:lnTo>
                    <a:pt x="13809" y="1827"/>
                  </a:lnTo>
                  <a:lnTo>
                    <a:pt x="13809" y="1827"/>
                  </a:lnTo>
                  <a:lnTo>
                    <a:pt x="13858" y="1900"/>
                  </a:lnTo>
                  <a:lnTo>
                    <a:pt x="13907" y="1973"/>
                  </a:lnTo>
                  <a:lnTo>
                    <a:pt x="13931" y="2070"/>
                  </a:lnTo>
                  <a:lnTo>
                    <a:pt x="13955" y="2168"/>
                  </a:lnTo>
                  <a:lnTo>
                    <a:pt x="13955" y="2411"/>
                  </a:lnTo>
                  <a:lnTo>
                    <a:pt x="13882" y="2679"/>
                  </a:lnTo>
                  <a:lnTo>
                    <a:pt x="13785" y="3020"/>
                  </a:lnTo>
                  <a:lnTo>
                    <a:pt x="13639" y="3361"/>
                  </a:lnTo>
                  <a:lnTo>
                    <a:pt x="13444" y="3751"/>
                  </a:lnTo>
                  <a:lnTo>
                    <a:pt x="13200" y="4165"/>
                  </a:lnTo>
                  <a:lnTo>
                    <a:pt x="13200" y="416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79" name="Google Shape;723;p43">
            <a:extLst>
              <a:ext uri="{FF2B5EF4-FFF2-40B4-BE49-F238E27FC236}">
                <a16:creationId xmlns:a16="http://schemas.microsoft.com/office/drawing/2014/main" id="{FDC7ED91-3F14-4547-B83C-66D7AE1FA158}"/>
              </a:ext>
            </a:extLst>
          </p:cNvPr>
          <p:cNvGrpSpPr/>
          <p:nvPr/>
        </p:nvGrpSpPr>
        <p:grpSpPr>
          <a:xfrm>
            <a:off x="5563884" y="5217093"/>
            <a:ext cx="371564" cy="371543"/>
            <a:chOff x="576250" y="4319400"/>
            <a:chExt cx="442075" cy="442050"/>
          </a:xfrm>
        </p:grpSpPr>
        <p:sp>
          <p:nvSpPr>
            <p:cNvPr id="680" name="Google Shape;724;p43">
              <a:extLst>
                <a:ext uri="{FF2B5EF4-FFF2-40B4-BE49-F238E27FC236}">
                  <a16:creationId xmlns:a16="http://schemas.microsoft.com/office/drawing/2014/main" id="{3C400965-11D8-E644-AAE7-3DD9A5F401F0}"/>
                </a:ext>
              </a:extLst>
            </p:cNvPr>
            <p:cNvSpPr/>
            <p:nvPr/>
          </p:nvSpPr>
          <p:spPr>
            <a:xfrm>
              <a:off x="576250" y="4319400"/>
              <a:ext cx="442075" cy="442050"/>
            </a:xfrm>
            <a:custGeom>
              <a:avLst/>
              <a:gdLst/>
              <a:ahLst/>
              <a:cxnLst/>
              <a:rect l="l" t="t" r="r" b="b"/>
              <a:pathLst>
                <a:path w="17683" h="17682" fill="none" extrusionOk="0">
                  <a:moveTo>
                    <a:pt x="11472" y="17292"/>
                  </a:moveTo>
                  <a:lnTo>
                    <a:pt x="11472" y="12153"/>
                  </a:lnTo>
                  <a:lnTo>
                    <a:pt x="16416" y="7209"/>
                  </a:lnTo>
                  <a:lnTo>
                    <a:pt x="16416" y="7209"/>
                  </a:lnTo>
                  <a:lnTo>
                    <a:pt x="16562" y="7063"/>
                  </a:lnTo>
                  <a:lnTo>
                    <a:pt x="16684" y="6868"/>
                  </a:lnTo>
                  <a:lnTo>
                    <a:pt x="16830" y="6674"/>
                  </a:lnTo>
                  <a:lnTo>
                    <a:pt x="16927" y="6479"/>
                  </a:lnTo>
                  <a:lnTo>
                    <a:pt x="17146" y="6040"/>
                  </a:lnTo>
                  <a:lnTo>
                    <a:pt x="17317" y="5553"/>
                  </a:lnTo>
                  <a:lnTo>
                    <a:pt x="17439" y="5042"/>
                  </a:lnTo>
                  <a:lnTo>
                    <a:pt x="17560" y="4506"/>
                  </a:lnTo>
                  <a:lnTo>
                    <a:pt x="17633" y="3970"/>
                  </a:lnTo>
                  <a:lnTo>
                    <a:pt x="17658" y="3434"/>
                  </a:lnTo>
                  <a:lnTo>
                    <a:pt x="17682" y="2898"/>
                  </a:lnTo>
                  <a:lnTo>
                    <a:pt x="17682" y="2411"/>
                  </a:lnTo>
                  <a:lnTo>
                    <a:pt x="17658" y="1949"/>
                  </a:lnTo>
                  <a:lnTo>
                    <a:pt x="17609" y="1510"/>
                  </a:lnTo>
                  <a:lnTo>
                    <a:pt x="17536" y="1145"/>
                  </a:lnTo>
                  <a:lnTo>
                    <a:pt x="17463" y="828"/>
                  </a:lnTo>
                  <a:lnTo>
                    <a:pt x="17366" y="585"/>
                  </a:lnTo>
                  <a:lnTo>
                    <a:pt x="17292" y="487"/>
                  </a:lnTo>
                  <a:lnTo>
                    <a:pt x="17244" y="439"/>
                  </a:lnTo>
                  <a:lnTo>
                    <a:pt x="17244" y="439"/>
                  </a:lnTo>
                  <a:lnTo>
                    <a:pt x="17195" y="390"/>
                  </a:lnTo>
                  <a:lnTo>
                    <a:pt x="17098" y="317"/>
                  </a:lnTo>
                  <a:lnTo>
                    <a:pt x="16854" y="219"/>
                  </a:lnTo>
                  <a:lnTo>
                    <a:pt x="16537" y="146"/>
                  </a:lnTo>
                  <a:lnTo>
                    <a:pt x="16172" y="73"/>
                  </a:lnTo>
                  <a:lnTo>
                    <a:pt x="15734" y="25"/>
                  </a:lnTo>
                  <a:lnTo>
                    <a:pt x="15271" y="0"/>
                  </a:lnTo>
                  <a:lnTo>
                    <a:pt x="14784" y="0"/>
                  </a:lnTo>
                  <a:lnTo>
                    <a:pt x="14248" y="25"/>
                  </a:lnTo>
                  <a:lnTo>
                    <a:pt x="13712" y="49"/>
                  </a:lnTo>
                  <a:lnTo>
                    <a:pt x="13176" y="122"/>
                  </a:lnTo>
                  <a:lnTo>
                    <a:pt x="12641" y="244"/>
                  </a:lnTo>
                  <a:lnTo>
                    <a:pt x="12129" y="366"/>
                  </a:lnTo>
                  <a:lnTo>
                    <a:pt x="11642" y="536"/>
                  </a:lnTo>
                  <a:lnTo>
                    <a:pt x="11204" y="755"/>
                  </a:lnTo>
                  <a:lnTo>
                    <a:pt x="10985" y="853"/>
                  </a:lnTo>
                  <a:lnTo>
                    <a:pt x="10814" y="999"/>
                  </a:lnTo>
                  <a:lnTo>
                    <a:pt x="10619" y="1121"/>
                  </a:lnTo>
                  <a:lnTo>
                    <a:pt x="10473" y="1267"/>
                  </a:lnTo>
                  <a:lnTo>
                    <a:pt x="5529" y="6211"/>
                  </a:lnTo>
                  <a:lnTo>
                    <a:pt x="390" y="6211"/>
                  </a:lnTo>
                  <a:lnTo>
                    <a:pt x="390" y="6211"/>
                  </a:lnTo>
                  <a:lnTo>
                    <a:pt x="244" y="6235"/>
                  </a:lnTo>
                  <a:lnTo>
                    <a:pt x="147" y="6259"/>
                  </a:lnTo>
                  <a:lnTo>
                    <a:pt x="49" y="6308"/>
                  </a:lnTo>
                  <a:lnTo>
                    <a:pt x="0" y="6381"/>
                  </a:lnTo>
                  <a:lnTo>
                    <a:pt x="0" y="6454"/>
                  </a:lnTo>
                  <a:lnTo>
                    <a:pt x="25" y="6552"/>
                  </a:lnTo>
                  <a:lnTo>
                    <a:pt x="74" y="6649"/>
                  </a:lnTo>
                  <a:lnTo>
                    <a:pt x="171" y="6771"/>
                  </a:lnTo>
                  <a:lnTo>
                    <a:pt x="2582" y="9158"/>
                  </a:lnTo>
                  <a:lnTo>
                    <a:pt x="2265" y="9474"/>
                  </a:lnTo>
                  <a:lnTo>
                    <a:pt x="950" y="9718"/>
                  </a:lnTo>
                  <a:lnTo>
                    <a:pt x="950" y="9718"/>
                  </a:lnTo>
                  <a:lnTo>
                    <a:pt x="804" y="9767"/>
                  </a:lnTo>
                  <a:lnTo>
                    <a:pt x="682" y="9815"/>
                  </a:lnTo>
                  <a:lnTo>
                    <a:pt x="609" y="9913"/>
                  </a:lnTo>
                  <a:lnTo>
                    <a:pt x="561" y="9986"/>
                  </a:lnTo>
                  <a:lnTo>
                    <a:pt x="561" y="10083"/>
                  </a:lnTo>
                  <a:lnTo>
                    <a:pt x="585" y="10205"/>
                  </a:lnTo>
                  <a:lnTo>
                    <a:pt x="634" y="10302"/>
                  </a:lnTo>
                  <a:lnTo>
                    <a:pt x="731" y="10424"/>
                  </a:lnTo>
                  <a:lnTo>
                    <a:pt x="7258" y="16951"/>
                  </a:lnTo>
                  <a:lnTo>
                    <a:pt x="7258" y="16951"/>
                  </a:lnTo>
                  <a:lnTo>
                    <a:pt x="7380" y="17049"/>
                  </a:lnTo>
                  <a:lnTo>
                    <a:pt x="7477" y="17097"/>
                  </a:lnTo>
                  <a:lnTo>
                    <a:pt x="7599" y="17122"/>
                  </a:lnTo>
                  <a:lnTo>
                    <a:pt x="7697" y="17122"/>
                  </a:lnTo>
                  <a:lnTo>
                    <a:pt x="7770" y="17073"/>
                  </a:lnTo>
                  <a:lnTo>
                    <a:pt x="7867" y="17000"/>
                  </a:lnTo>
                  <a:lnTo>
                    <a:pt x="7916" y="16878"/>
                  </a:lnTo>
                  <a:lnTo>
                    <a:pt x="7965" y="16732"/>
                  </a:lnTo>
                  <a:lnTo>
                    <a:pt x="8208" y="15417"/>
                  </a:lnTo>
                  <a:lnTo>
                    <a:pt x="8525" y="15100"/>
                  </a:lnTo>
                  <a:lnTo>
                    <a:pt x="10911" y="17511"/>
                  </a:lnTo>
                  <a:lnTo>
                    <a:pt x="10911" y="17511"/>
                  </a:lnTo>
                  <a:lnTo>
                    <a:pt x="11033" y="17609"/>
                  </a:lnTo>
                  <a:lnTo>
                    <a:pt x="11131" y="17658"/>
                  </a:lnTo>
                  <a:lnTo>
                    <a:pt x="11228" y="17682"/>
                  </a:lnTo>
                  <a:lnTo>
                    <a:pt x="11301" y="17682"/>
                  </a:lnTo>
                  <a:lnTo>
                    <a:pt x="11374" y="17633"/>
                  </a:lnTo>
                  <a:lnTo>
                    <a:pt x="11423" y="17536"/>
                  </a:lnTo>
                  <a:lnTo>
                    <a:pt x="11447" y="17438"/>
                  </a:lnTo>
                  <a:lnTo>
                    <a:pt x="11472" y="17292"/>
                  </a:lnTo>
                  <a:lnTo>
                    <a:pt x="11472" y="17292"/>
                  </a:lnTo>
                  <a:close/>
                  <a:moveTo>
                    <a:pt x="6162" y="12202"/>
                  </a:moveTo>
                  <a:lnTo>
                    <a:pt x="6162" y="12202"/>
                  </a:lnTo>
                  <a:lnTo>
                    <a:pt x="6089" y="12275"/>
                  </a:lnTo>
                  <a:lnTo>
                    <a:pt x="6016" y="12324"/>
                  </a:lnTo>
                  <a:lnTo>
                    <a:pt x="5919" y="12348"/>
                  </a:lnTo>
                  <a:lnTo>
                    <a:pt x="5821" y="12348"/>
                  </a:lnTo>
                  <a:lnTo>
                    <a:pt x="5724" y="12348"/>
                  </a:lnTo>
                  <a:lnTo>
                    <a:pt x="5626" y="12324"/>
                  </a:lnTo>
                  <a:lnTo>
                    <a:pt x="5553" y="12275"/>
                  </a:lnTo>
                  <a:lnTo>
                    <a:pt x="5480" y="12202"/>
                  </a:lnTo>
                  <a:lnTo>
                    <a:pt x="5480" y="12202"/>
                  </a:lnTo>
                  <a:lnTo>
                    <a:pt x="5407" y="12129"/>
                  </a:lnTo>
                  <a:lnTo>
                    <a:pt x="5359" y="12056"/>
                  </a:lnTo>
                  <a:lnTo>
                    <a:pt x="5334" y="11959"/>
                  </a:lnTo>
                  <a:lnTo>
                    <a:pt x="5334" y="11861"/>
                  </a:lnTo>
                  <a:lnTo>
                    <a:pt x="5334" y="11764"/>
                  </a:lnTo>
                  <a:lnTo>
                    <a:pt x="5359" y="11666"/>
                  </a:lnTo>
                  <a:lnTo>
                    <a:pt x="5407" y="11593"/>
                  </a:lnTo>
                  <a:lnTo>
                    <a:pt x="5480" y="11520"/>
                  </a:lnTo>
                  <a:lnTo>
                    <a:pt x="8013" y="8987"/>
                  </a:lnTo>
                  <a:lnTo>
                    <a:pt x="8013" y="8987"/>
                  </a:lnTo>
                  <a:lnTo>
                    <a:pt x="8086" y="8939"/>
                  </a:lnTo>
                  <a:lnTo>
                    <a:pt x="8159" y="8890"/>
                  </a:lnTo>
                  <a:lnTo>
                    <a:pt x="8257" y="8865"/>
                  </a:lnTo>
                  <a:lnTo>
                    <a:pt x="8354" y="8841"/>
                  </a:lnTo>
                  <a:lnTo>
                    <a:pt x="8452" y="8865"/>
                  </a:lnTo>
                  <a:lnTo>
                    <a:pt x="8525" y="8890"/>
                  </a:lnTo>
                  <a:lnTo>
                    <a:pt x="8622" y="8939"/>
                  </a:lnTo>
                  <a:lnTo>
                    <a:pt x="8695" y="8987"/>
                  </a:lnTo>
                  <a:lnTo>
                    <a:pt x="8695" y="8987"/>
                  </a:lnTo>
                  <a:lnTo>
                    <a:pt x="8744" y="9060"/>
                  </a:lnTo>
                  <a:lnTo>
                    <a:pt x="8793" y="9158"/>
                  </a:lnTo>
                  <a:lnTo>
                    <a:pt x="8817" y="9231"/>
                  </a:lnTo>
                  <a:lnTo>
                    <a:pt x="8841" y="9328"/>
                  </a:lnTo>
                  <a:lnTo>
                    <a:pt x="8817" y="9426"/>
                  </a:lnTo>
                  <a:lnTo>
                    <a:pt x="8793" y="9523"/>
                  </a:lnTo>
                  <a:lnTo>
                    <a:pt x="8744" y="9596"/>
                  </a:lnTo>
                  <a:lnTo>
                    <a:pt x="8695" y="9669"/>
                  </a:lnTo>
                  <a:lnTo>
                    <a:pt x="6162" y="12202"/>
                  </a:lnTo>
                  <a:close/>
                  <a:moveTo>
                    <a:pt x="13396" y="7307"/>
                  </a:moveTo>
                  <a:lnTo>
                    <a:pt x="13396" y="7307"/>
                  </a:lnTo>
                  <a:lnTo>
                    <a:pt x="13274" y="7404"/>
                  </a:lnTo>
                  <a:lnTo>
                    <a:pt x="13152" y="7477"/>
                  </a:lnTo>
                  <a:lnTo>
                    <a:pt x="13006" y="7526"/>
                  </a:lnTo>
                  <a:lnTo>
                    <a:pt x="12836" y="7550"/>
                  </a:lnTo>
                  <a:lnTo>
                    <a:pt x="12689" y="7526"/>
                  </a:lnTo>
                  <a:lnTo>
                    <a:pt x="12543" y="7477"/>
                  </a:lnTo>
                  <a:lnTo>
                    <a:pt x="12421" y="7404"/>
                  </a:lnTo>
                  <a:lnTo>
                    <a:pt x="12300" y="7307"/>
                  </a:lnTo>
                  <a:lnTo>
                    <a:pt x="10376" y="5383"/>
                  </a:lnTo>
                  <a:lnTo>
                    <a:pt x="10376" y="5383"/>
                  </a:lnTo>
                  <a:lnTo>
                    <a:pt x="10278" y="5261"/>
                  </a:lnTo>
                  <a:lnTo>
                    <a:pt x="10205" y="5139"/>
                  </a:lnTo>
                  <a:lnTo>
                    <a:pt x="10156" y="4993"/>
                  </a:lnTo>
                  <a:lnTo>
                    <a:pt x="10132" y="4847"/>
                  </a:lnTo>
                  <a:lnTo>
                    <a:pt x="10156" y="4676"/>
                  </a:lnTo>
                  <a:lnTo>
                    <a:pt x="10205" y="4530"/>
                  </a:lnTo>
                  <a:lnTo>
                    <a:pt x="10278" y="4408"/>
                  </a:lnTo>
                  <a:lnTo>
                    <a:pt x="10376" y="4287"/>
                  </a:lnTo>
                  <a:lnTo>
                    <a:pt x="10376" y="4287"/>
                  </a:lnTo>
                  <a:lnTo>
                    <a:pt x="11326" y="3313"/>
                  </a:lnTo>
                  <a:lnTo>
                    <a:pt x="11326" y="3313"/>
                  </a:lnTo>
                  <a:lnTo>
                    <a:pt x="11496" y="3166"/>
                  </a:lnTo>
                  <a:lnTo>
                    <a:pt x="11666" y="3045"/>
                  </a:lnTo>
                  <a:lnTo>
                    <a:pt x="11861" y="2947"/>
                  </a:lnTo>
                  <a:lnTo>
                    <a:pt x="12032" y="2850"/>
                  </a:lnTo>
                  <a:lnTo>
                    <a:pt x="12227" y="2777"/>
                  </a:lnTo>
                  <a:lnTo>
                    <a:pt x="12446" y="2728"/>
                  </a:lnTo>
                  <a:lnTo>
                    <a:pt x="12641" y="2704"/>
                  </a:lnTo>
                  <a:lnTo>
                    <a:pt x="12836" y="2704"/>
                  </a:lnTo>
                  <a:lnTo>
                    <a:pt x="13055" y="2704"/>
                  </a:lnTo>
                  <a:lnTo>
                    <a:pt x="13250" y="2728"/>
                  </a:lnTo>
                  <a:lnTo>
                    <a:pt x="13469" y="2777"/>
                  </a:lnTo>
                  <a:lnTo>
                    <a:pt x="13664" y="2850"/>
                  </a:lnTo>
                  <a:lnTo>
                    <a:pt x="13834" y="2947"/>
                  </a:lnTo>
                  <a:lnTo>
                    <a:pt x="14029" y="3045"/>
                  </a:lnTo>
                  <a:lnTo>
                    <a:pt x="14199" y="3166"/>
                  </a:lnTo>
                  <a:lnTo>
                    <a:pt x="14370" y="3313"/>
                  </a:lnTo>
                  <a:lnTo>
                    <a:pt x="14370" y="3313"/>
                  </a:lnTo>
                  <a:lnTo>
                    <a:pt x="14516" y="3483"/>
                  </a:lnTo>
                  <a:lnTo>
                    <a:pt x="14638" y="3653"/>
                  </a:lnTo>
                  <a:lnTo>
                    <a:pt x="14735" y="3848"/>
                  </a:lnTo>
                  <a:lnTo>
                    <a:pt x="14833" y="4019"/>
                  </a:lnTo>
                  <a:lnTo>
                    <a:pt x="14906" y="4214"/>
                  </a:lnTo>
                  <a:lnTo>
                    <a:pt x="14954" y="4433"/>
                  </a:lnTo>
                  <a:lnTo>
                    <a:pt x="14979" y="4628"/>
                  </a:lnTo>
                  <a:lnTo>
                    <a:pt x="14979" y="4847"/>
                  </a:lnTo>
                  <a:lnTo>
                    <a:pt x="14979" y="5042"/>
                  </a:lnTo>
                  <a:lnTo>
                    <a:pt x="14954" y="5237"/>
                  </a:lnTo>
                  <a:lnTo>
                    <a:pt x="14906" y="5456"/>
                  </a:lnTo>
                  <a:lnTo>
                    <a:pt x="14833" y="5651"/>
                  </a:lnTo>
                  <a:lnTo>
                    <a:pt x="14735" y="5821"/>
                  </a:lnTo>
                  <a:lnTo>
                    <a:pt x="14638" y="6016"/>
                  </a:lnTo>
                  <a:lnTo>
                    <a:pt x="14516" y="6186"/>
                  </a:lnTo>
                  <a:lnTo>
                    <a:pt x="14370" y="6357"/>
                  </a:lnTo>
                  <a:lnTo>
                    <a:pt x="14370" y="6357"/>
                  </a:lnTo>
                  <a:lnTo>
                    <a:pt x="13396" y="7307"/>
                  </a:lnTo>
                  <a:lnTo>
                    <a:pt x="13396" y="730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81" name="Google Shape;725;p43">
              <a:extLst>
                <a:ext uri="{FF2B5EF4-FFF2-40B4-BE49-F238E27FC236}">
                  <a16:creationId xmlns:a16="http://schemas.microsoft.com/office/drawing/2014/main" id="{D809F992-24BC-CB40-93AD-21E29C42C9ED}"/>
                </a:ext>
              </a:extLst>
            </p:cNvPr>
            <p:cNvSpPr/>
            <p:nvPr/>
          </p:nvSpPr>
          <p:spPr>
            <a:xfrm>
              <a:off x="595725" y="4668875"/>
              <a:ext cx="73100" cy="73100"/>
            </a:xfrm>
            <a:custGeom>
              <a:avLst/>
              <a:gdLst/>
              <a:ahLst/>
              <a:cxnLst/>
              <a:rect l="l" t="t" r="r" b="b"/>
              <a:pathLst>
                <a:path w="2924" h="2924" fill="none" extrusionOk="0">
                  <a:moveTo>
                    <a:pt x="2656" y="269"/>
                  </a:moveTo>
                  <a:lnTo>
                    <a:pt x="2656" y="269"/>
                  </a:lnTo>
                  <a:lnTo>
                    <a:pt x="2509" y="147"/>
                  </a:lnTo>
                  <a:lnTo>
                    <a:pt x="2363" y="74"/>
                  </a:lnTo>
                  <a:lnTo>
                    <a:pt x="2193" y="25"/>
                  </a:lnTo>
                  <a:lnTo>
                    <a:pt x="2022" y="1"/>
                  </a:lnTo>
                  <a:lnTo>
                    <a:pt x="1852" y="25"/>
                  </a:lnTo>
                  <a:lnTo>
                    <a:pt x="1681" y="74"/>
                  </a:lnTo>
                  <a:lnTo>
                    <a:pt x="1511" y="147"/>
                  </a:lnTo>
                  <a:lnTo>
                    <a:pt x="1365" y="269"/>
                  </a:lnTo>
                  <a:lnTo>
                    <a:pt x="1365" y="269"/>
                  </a:lnTo>
                  <a:lnTo>
                    <a:pt x="1219" y="488"/>
                  </a:lnTo>
                  <a:lnTo>
                    <a:pt x="999" y="829"/>
                  </a:lnTo>
                  <a:lnTo>
                    <a:pt x="561" y="1730"/>
                  </a:lnTo>
                  <a:lnTo>
                    <a:pt x="171" y="2558"/>
                  </a:lnTo>
                  <a:lnTo>
                    <a:pt x="1" y="2924"/>
                  </a:lnTo>
                  <a:lnTo>
                    <a:pt x="1" y="2924"/>
                  </a:lnTo>
                  <a:lnTo>
                    <a:pt x="366" y="2753"/>
                  </a:lnTo>
                  <a:lnTo>
                    <a:pt x="1194" y="2363"/>
                  </a:lnTo>
                  <a:lnTo>
                    <a:pt x="2095" y="1925"/>
                  </a:lnTo>
                  <a:lnTo>
                    <a:pt x="2436" y="1706"/>
                  </a:lnTo>
                  <a:lnTo>
                    <a:pt x="2656" y="1560"/>
                  </a:lnTo>
                  <a:lnTo>
                    <a:pt x="2656" y="1560"/>
                  </a:lnTo>
                  <a:lnTo>
                    <a:pt x="2777" y="1414"/>
                  </a:lnTo>
                  <a:lnTo>
                    <a:pt x="2850" y="1243"/>
                  </a:lnTo>
                  <a:lnTo>
                    <a:pt x="2899" y="1073"/>
                  </a:lnTo>
                  <a:lnTo>
                    <a:pt x="2923" y="902"/>
                  </a:lnTo>
                  <a:lnTo>
                    <a:pt x="2899" y="732"/>
                  </a:lnTo>
                  <a:lnTo>
                    <a:pt x="2850" y="561"/>
                  </a:lnTo>
                  <a:lnTo>
                    <a:pt x="2777" y="415"/>
                  </a:lnTo>
                  <a:lnTo>
                    <a:pt x="2656" y="269"/>
                  </a:lnTo>
                  <a:lnTo>
                    <a:pt x="2656" y="26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82" name="Google Shape;726;p43">
              <a:extLst>
                <a:ext uri="{FF2B5EF4-FFF2-40B4-BE49-F238E27FC236}">
                  <a16:creationId xmlns:a16="http://schemas.microsoft.com/office/drawing/2014/main" id="{6A801F34-CEC1-8A41-9805-190B54B6A4A9}"/>
                </a:ext>
              </a:extLst>
            </p:cNvPr>
            <p:cNvSpPr/>
            <p:nvPr/>
          </p:nvSpPr>
          <p:spPr>
            <a:xfrm>
              <a:off x="652350" y="4711500"/>
              <a:ext cx="46925" cy="46925"/>
            </a:xfrm>
            <a:custGeom>
              <a:avLst/>
              <a:gdLst/>
              <a:ahLst/>
              <a:cxnLst/>
              <a:rect l="l" t="t" r="r" b="b"/>
              <a:pathLst>
                <a:path w="1877" h="1877" fill="none" extrusionOk="0">
                  <a:moveTo>
                    <a:pt x="1657" y="244"/>
                  </a:moveTo>
                  <a:lnTo>
                    <a:pt x="1657" y="244"/>
                  </a:lnTo>
                  <a:lnTo>
                    <a:pt x="1535" y="147"/>
                  </a:lnTo>
                  <a:lnTo>
                    <a:pt x="1413" y="74"/>
                  </a:lnTo>
                  <a:lnTo>
                    <a:pt x="1267" y="25"/>
                  </a:lnTo>
                  <a:lnTo>
                    <a:pt x="1121" y="1"/>
                  </a:lnTo>
                  <a:lnTo>
                    <a:pt x="975" y="25"/>
                  </a:lnTo>
                  <a:lnTo>
                    <a:pt x="829" y="74"/>
                  </a:lnTo>
                  <a:lnTo>
                    <a:pt x="707" y="147"/>
                  </a:lnTo>
                  <a:lnTo>
                    <a:pt x="585" y="244"/>
                  </a:lnTo>
                  <a:lnTo>
                    <a:pt x="585" y="244"/>
                  </a:lnTo>
                  <a:lnTo>
                    <a:pt x="464" y="391"/>
                  </a:lnTo>
                  <a:lnTo>
                    <a:pt x="366" y="610"/>
                  </a:lnTo>
                  <a:lnTo>
                    <a:pt x="269" y="878"/>
                  </a:lnTo>
                  <a:lnTo>
                    <a:pt x="171" y="1170"/>
                  </a:lnTo>
                  <a:lnTo>
                    <a:pt x="50" y="1681"/>
                  </a:lnTo>
                  <a:lnTo>
                    <a:pt x="1" y="1876"/>
                  </a:lnTo>
                  <a:lnTo>
                    <a:pt x="1" y="1876"/>
                  </a:lnTo>
                  <a:lnTo>
                    <a:pt x="220" y="1852"/>
                  </a:lnTo>
                  <a:lnTo>
                    <a:pt x="731" y="1706"/>
                  </a:lnTo>
                  <a:lnTo>
                    <a:pt x="999" y="1633"/>
                  </a:lnTo>
                  <a:lnTo>
                    <a:pt x="1267" y="1535"/>
                  </a:lnTo>
                  <a:lnTo>
                    <a:pt x="1511" y="1413"/>
                  </a:lnTo>
                  <a:lnTo>
                    <a:pt x="1657" y="1316"/>
                  </a:lnTo>
                  <a:lnTo>
                    <a:pt x="1657" y="1316"/>
                  </a:lnTo>
                  <a:lnTo>
                    <a:pt x="1754" y="1194"/>
                  </a:lnTo>
                  <a:lnTo>
                    <a:pt x="1827" y="1048"/>
                  </a:lnTo>
                  <a:lnTo>
                    <a:pt x="1876" y="926"/>
                  </a:lnTo>
                  <a:lnTo>
                    <a:pt x="1876" y="780"/>
                  </a:lnTo>
                  <a:lnTo>
                    <a:pt x="1876" y="634"/>
                  </a:lnTo>
                  <a:lnTo>
                    <a:pt x="1827" y="488"/>
                  </a:lnTo>
                  <a:lnTo>
                    <a:pt x="1754" y="366"/>
                  </a:lnTo>
                  <a:lnTo>
                    <a:pt x="1657" y="244"/>
                  </a:lnTo>
                  <a:lnTo>
                    <a:pt x="1657" y="24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83" name="Google Shape;727;p43">
              <a:extLst>
                <a:ext uri="{FF2B5EF4-FFF2-40B4-BE49-F238E27FC236}">
                  <a16:creationId xmlns:a16="http://schemas.microsoft.com/office/drawing/2014/main" id="{A90AC3CC-D524-364F-878D-D2441BA81AF8}"/>
                </a:ext>
              </a:extLst>
            </p:cNvPr>
            <p:cNvSpPr/>
            <p:nvPr/>
          </p:nvSpPr>
          <p:spPr>
            <a:xfrm>
              <a:off x="579300" y="4638450"/>
              <a:ext cx="46900" cy="46900"/>
            </a:xfrm>
            <a:custGeom>
              <a:avLst/>
              <a:gdLst/>
              <a:ahLst/>
              <a:cxnLst/>
              <a:rect l="l" t="t" r="r" b="b"/>
              <a:pathLst>
                <a:path w="1876" h="1876" fill="none" extrusionOk="0">
                  <a:moveTo>
                    <a:pt x="1632" y="219"/>
                  </a:moveTo>
                  <a:lnTo>
                    <a:pt x="1632" y="219"/>
                  </a:lnTo>
                  <a:lnTo>
                    <a:pt x="1510" y="122"/>
                  </a:lnTo>
                  <a:lnTo>
                    <a:pt x="1388" y="49"/>
                  </a:lnTo>
                  <a:lnTo>
                    <a:pt x="1242" y="0"/>
                  </a:lnTo>
                  <a:lnTo>
                    <a:pt x="1096" y="0"/>
                  </a:lnTo>
                  <a:lnTo>
                    <a:pt x="950" y="0"/>
                  </a:lnTo>
                  <a:lnTo>
                    <a:pt x="828" y="49"/>
                  </a:lnTo>
                  <a:lnTo>
                    <a:pt x="682" y="122"/>
                  </a:lnTo>
                  <a:lnTo>
                    <a:pt x="560" y="219"/>
                  </a:lnTo>
                  <a:lnTo>
                    <a:pt x="560" y="219"/>
                  </a:lnTo>
                  <a:lnTo>
                    <a:pt x="463" y="366"/>
                  </a:lnTo>
                  <a:lnTo>
                    <a:pt x="341" y="609"/>
                  </a:lnTo>
                  <a:lnTo>
                    <a:pt x="244" y="877"/>
                  </a:lnTo>
                  <a:lnTo>
                    <a:pt x="171" y="1145"/>
                  </a:lnTo>
                  <a:lnTo>
                    <a:pt x="25" y="1656"/>
                  </a:lnTo>
                  <a:lnTo>
                    <a:pt x="0" y="1876"/>
                  </a:lnTo>
                  <a:lnTo>
                    <a:pt x="0" y="1876"/>
                  </a:lnTo>
                  <a:lnTo>
                    <a:pt x="195" y="1827"/>
                  </a:lnTo>
                  <a:lnTo>
                    <a:pt x="707" y="1705"/>
                  </a:lnTo>
                  <a:lnTo>
                    <a:pt x="999" y="1608"/>
                  </a:lnTo>
                  <a:lnTo>
                    <a:pt x="1267" y="1510"/>
                  </a:lnTo>
                  <a:lnTo>
                    <a:pt x="1486" y="1413"/>
                  </a:lnTo>
                  <a:lnTo>
                    <a:pt x="1632" y="1291"/>
                  </a:lnTo>
                  <a:lnTo>
                    <a:pt x="1632" y="1291"/>
                  </a:lnTo>
                  <a:lnTo>
                    <a:pt x="1729" y="1169"/>
                  </a:lnTo>
                  <a:lnTo>
                    <a:pt x="1802" y="1048"/>
                  </a:lnTo>
                  <a:lnTo>
                    <a:pt x="1851" y="901"/>
                  </a:lnTo>
                  <a:lnTo>
                    <a:pt x="1876" y="755"/>
                  </a:lnTo>
                  <a:lnTo>
                    <a:pt x="1851" y="609"/>
                  </a:lnTo>
                  <a:lnTo>
                    <a:pt x="1802" y="463"/>
                  </a:lnTo>
                  <a:lnTo>
                    <a:pt x="1729" y="341"/>
                  </a:lnTo>
                  <a:lnTo>
                    <a:pt x="1632" y="219"/>
                  </a:lnTo>
                  <a:lnTo>
                    <a:pt x="1632" y="21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sp>
        <p:nvSpPr>
          <p:cNvPr id="684" name="Google Shape;728;p43">
            <a:extLst>
              <a:ext uri="{FF2B5EF4-FFF2-40B4-BE49-F238E27FC236}">
                <a16:creationId xmlns:a16="http://schemas.microsoft.com/office/drawing/2014/main" id="{FB491BF7-1DDE-5B44-86AB-9834A125CA07}"/>
              </a:ext>
            </a:extLst>
          </p:cNvPr>
          <p:cNvSpPr/>
          <p:nvPr/>
        </p:nvSpPr>
        <p:spPr>
          <a:xfrm>
            <a:off x="6113547" y="5289391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685" name="Google Shape;729;p43">
            <a:extLst>
              <a:ext uri="{FF2B5EF4-FFF2-40B4-BE49-F238E27FC236}">
                <a16:creationId xmlns:a16="http://schemas.microsoft.com/office/drawing/2014/main" id="{C48F9A5E-E94A-C947-B5D2-F7E010FCCAC2}"/>
              </a:ext>
            </a:extLst>
          </p:cNvPr>
          <p:cNvSpPr/>
          <p:nvPr/>
        </p:nvSpPr>
        <p:spPr>
          <a:xfrm>
            <a:off x="8404270" y="5232571"/>
            <a:ext cx="340844" cy="340865"/>
          </a:xfrm>
          <a:custGeom>
            <a:avLst/>
            <a:gdLst/>
            <a:ahLst/>
            <a:cxnLst/>
            <a:rect l="l" t="t" r="r" b="b"/>
            <a:pathLst>
              <a:path w="16221" h="16222" fill="none" extrusionOk="0">
                <a:moveTo>
                  <a:pt x="0" y="8111"/>
                </a:moveTo>
                <a:lnTo>
                  <a:pt x="0" y="8111"/>
                </a:lnTo>
                <a:lnTo>
                  <a:pt x="0" y="7697"/>
                </a:lnTo>
                <a:lnTo>
                  <a:pt x="49" y="7283"/>
                </a:lnTo>
                <a:lnTo>
                  <a:pt x="98" y="6869"/>
                </a:lnTo>
                <a:lnTo>
                  <a:pt x="171" y="6479"/>
                </a:lnTo>
                <a:lnTo>
                  <a:pt x="244" y="6090"/>
                </a:lnTo>
                <a:lnTo>
                  <a:pt x="366" y="5700"/>
                </a:lnTo>
                <a:lnTo>
                  <a:pt x="487" y="5335"/>
                </a:lnTo>
                <a:lnTo>
                  <a:pt x="634" y="4945"/>
                </a:lnTo>
                <a:lnTo>
                  <a:pt x="804" y="4604"/>
                </a:lnTo>
                <a:lnTo>
                  <a:pt x="975" y="4239"/>
                </a:lnTo>
                <a:lnTo>
                  <a:pt x="1169" y="3898"/>
                </a:lnTo>
                <a:lnTo>
                  <a:pt x="1389" y="3581"/>
                </a:lnTo>
                <a:lnTo>
                  <a:pt x="1608" y="3264"/>
                </a:lnTo>
                <a:lnTo>
                  <a:pt x="1851" y="2948"/>
                </a:lnTo>
                <a:lnTo>
                  <a:pt x="2119" y="2656"/>
                </a:lnTo>
                <a:lnTo>
                  <a:pt x="2387" y="2388"/>
                </a:lnTo>
                <a:lnTo>
                  <a:pt x="2655" y="2120"/>
                </a:lnTo>
                <a:lnTo>
                  <a:pt x="2947" y="1852"/>
                </a:lnTo>
                <a:lnTo>
                  <a:pt x="3264" y="1608"/>
                </a:lnTo>
                <a:lnTo>
                  <a:pt x="3581" y="1389"/>
                </a:lnTo>
                <a:lnTo>
                  <a:pt x="3897" y="1170"/>
                </a:lnTo>
                <a:lnTo>
                  <a:pt x="4238" y="975"/>
                </a:lnTo>
                <a:lnTo>
                  <a:pt x="4603" y="805"/>
                </a:lnTo>
                <a:lnTo>
                  <a:pt x="4944" y="634"/>
                </a:lnTo>
                <a:lnTo>
                  <a:pt x="5334" y="488"/>
                </a:lnTo>
                <a:lnTo>
                  <a:pt x="5699" y="366"/>
                </a:lnTo>
                <a:lnTo>
                  <a:pt x="6089" y="244"/>
                </a:lnTo>
                <a:lnTo>
                  <a:pt x="6479" y="171"/>
                </a:lnTo>
                <a:lnTo>
                  <a:pt x="6868" y="98"/>
                </a:lnTo>
                <a:lnTo>
                  <a:pt x="7282" y="50"/>
                </a:lnTo>
                <a:lnTo>
                  <a:pt x="7696" y="1"/>
                </a:lnTo>
                <a:lnTo>
                  <a:pt x="8111" y="1"/>
                </a:lnTo>
                <a:lnTo>
                  <a:pt x="8111" y="1"/>
                </a:lnTo>
                <a:lnTo>
                  <a:pt x="8525" y="1"/>
                </a:lnTo>
                <a:lnTo>
                  <a:pt x="8939" y="50"/>
                </a:lnTo>
                <a:lnTo>
                  <a:pt x="9353" y="98"/>
                </a:lnTo>
                <a:lnTo>
                  <a:pt x="9742" y="171"/>
                </a:lnTo>
                <a:lnTo>
                  <a:pt x="10132" y="244"/>
                </a:lnTo>
                <a:lnTo>
                  <a:pt x="10522" y="366"/>
                </a:lnTo>
                <a:lnTo>
                  <a:pt x="10911" y="488"/>
                </a:lnTo>
                <a:lnTo>
                  <a:pt x="11277" y="634"/>
                </a:lnTo>
                <a:lnTo>
                  <a:pt x="11618" y="805"/>
                </a:lnTo>
                <a:lnTo>
                  <a:pt x="11983" y="975"/>
                </a:lnTo>
                <a:lnTo>
                  <a:pt x="12324" y="1170"/>
                </a:lnTo>
                <a:lnTo>
                  <a:pt x="12641" y="1389"/>
                </a:lnTo>
                <a:lnTo>
                  <a:pt x="12957" y="1608"/>
                </a:lnTo>
                <a:lnTo>
                  <a:pt x="13274" y="1852"/>
                </a:lnTo>
                <a:lnTo>
                  <a:pt x="13566" y="2120"/>
                </a:lnTo>
                <a:lnTo>
                  <a:pt x="13834" y="2388"/>
                </a:lnTo>
                <a:lnTo>
                  <a:pt x="14126" y="2656"/>
                </a:lnTo>
                <a:lnTo>
                  <a:pt x="14370" y="2948"/>
                </a:lnTo>
                <a:lnTo>
                  <a:pt x="14613" y="3264"/>
                </a:lnTo>
                <a:lnTo>
                  <a:pt x="14832" y="3581"/>
                </a:lnTo>
                <a:lnTo>
                  <a:pt x="15052" y="3898"/>
                </a:lnTo>
                <a:lnTo>
                  <a:pt x="15247" y="4239"/>
                </a:lnTo>
                <a:lnTo>
                  <a:pt x="15417" y="4604"/>
                </a:lnTo>
                <a:lnTo>
                  <a:pt x="15587" y="4945"/>
                </a:lnTo>
                <a:lnTo>
                  <a:pt x="15734" y="5335"/>
                </a:lnTo>
                <a:lnTo>
                  <a:pt x="15855" y="5700"/>
                </a:lnTo>
                <a:lnTo>
                  <a:pt x="15977" y="6090"/>
                </a:lnTo>
                <a:lnTo>
                  <a:pt x="16050" y="6479"/>
                </a:lnTo>
                <a:lnTo>
                  <a:pt x="16123" y="6869"/>
                </a:lnTo>
                <a:lnTo>
                  <a:pt x="16172" y="7283"/>
                </a:lnTo>
                <a:lnTo>
                  <a:pt x="16221" y="7697"/>
                </a:lnTo>
                <a:lnTo>
                  <a:pt x="16221" y="8111"/>
                </a:lnTo>
                <a:lnTo>
                  <a:pt x="16221" y="8111"/>
                </a:lnTo>
                <a:lnTo>
                  <a:pt x="16221" y="8525"/>
                </a:lnTo>
                <a:lnTo>
                  <a:pt x="16172" y="8939"/>
                </a:lnTo>
                <a:lnTo>
                  <a:pt x="16123" y="9353"/>
                </a:lnTo>
                <a:lnTo>
                  <a:pt x="16050" y="9743"/>
                </a:lnTo>
                <a:lnTo>
                  <a:pt x="15977" y="10133"/>
                </a:lnTo>
                <a:lnTo>
                  <a:pt x="15855" y="10522"/>
                </a:lnTo>
                <a:lnTo>
                  <a:pt x="15734" y="10888"/>
                </a:lnTo>
                <a:lnTo>
                  <a:pt x="15587" y="11277"/>
                </a:lnTo>
                <a:lnTo>
                  <a:pt x="15417" y="11618"/>
                </a:lnTo>
                <a:lnTo>
                  <a:pt x="15247" y="11984"/>
                </a:lnTo>
                <a:lnTo>
                  <a:pt x="15052" y="12324"/>
                </a:lnTo>
                <a:lnTo>
                  <a:pt x="14832" y="12641"/>
                </a:lnTo>
                <a:lnTo>
                  <a:pt x="14613" y="12958"/>
                </a:lnTo>
                <a:lnTo>
                  <a:pt x="14370" y="13274"/>
                </a:lnTo>
                <a:lnTo>
                  <a:pt x="14126" y="13567"/>
                </a:lnTo>
                <a:lnTo>
                  <a:pt x="13834" y="13835"/>
                </a:lnTo>
                <a:lnTo>
                  <a:pt x="13566" y="14102"/>
                </a:lnTo>
                <a:lnTo>
                  <a:pt x="13274" y="14370"/>
                </a:lnTo>
                <a:lnTo>
                  <a:pt x="12957" y="14614"/>
                </a:lnTo>
                <a:lnTo>
                  <a:pt x="12641" y="14833"/>
                </a:lnTo>
                <a:lnTo>
                  <a:pt x="12324" y="15052"/>
                </a:lnTo>
                <a:lnTo>
                  <a:pt x="11983" y="15247"/>
                </a:lnTo>
                <a:lnTo>
                  <a:pt x="11618" y="15418"/>
                </a:lnTo>
                <a:lnTo>
                  <a:pt x="11277" y="15588"/>
                </a:lnTo>
                <a:lnTo>
                  <a:pt x="10911" y="15734"/>
                </a:lnTo>
                <a:lnTo>
                  <a:pt x="10522" y="15856"/>
                </a:lnTo>
                <a:lnTo>
                  <a:pt x="10132" y="15978"/>
                </a:lnTo>
                <a:lnTo>
                  <a:pt x="9742" y="16051"/>
                </a:lnTo>
                <a:lnTo>
                  <a:pt x="9353" y="16124"/>
                </a:lnTo>
                <a:lnTo>
                  <a:pt x="8939" y="16173"/>
                </a:lnTo>
                <a:lnTo>
                  <a:pt x="8525" y="16221"/>
                </a:lnTo>
                <a:lnTo>
                  <a:pt x="8111" y="16221"/>
                </a:lnTo>
                <a:lnTo>
                  <a:pt x="8111" y="16221"/>
                </a:lnTo>
                <a:lnTo>
                  <a:pt x="7696" y="16221"/>
                </a:lnTo>
                <a:lnTo>
                  <a:pt x="7282" y="16173"/>
                </a:lnTo>
                <a:lnTo>
                  <a:pt x="6868" y="16124"/>
                </a:lnTo>
                <a:lnTo>
                  <a:pt x="6479" y="16051"/>
                </a:lnTo>
                <a:lnTo>
                  <a:pt x="6089" y="15978"/>
                </a:lnTo>
                <a:lnTo>
                  <a:pt x="5699" y="15856"/>
                </a:lnTo>
                <a:lnTo>
                  <a:pt x="5334" y="15734"/>
                </a:lnTo>
                <a:lnTo>
                  <a:pt x="4944" y="15588"/>
                </a:lnTo>
                <a:lnTo>
                  <a:pt x="4603" y="15418"/>
                </a:lnTo>
                <a:lnTo>
                  <a:pt x="4238" y="15247"/>
                </a:lnTo>
                <a:lnTo>
                  <a:pt x="3897" y="15052"/>
                </a:lnTo>
                <a:lnTo>
                  <a:pt x="3581" y="14833"/>
                </a:lnTo>
                <a:lnTo>
                  <a:pt x="3264" y="14614"/>
                </a:lnTo>
                <a:lnTo>
                  <a:pt x="2947" y="14370"/>
                </a:lnTo>
                <a:lnTo>
                  <a:pt x="2655" y="14102"/>
                </a:lnTo>
                <a:lnTo>
                  <a:pt x="2387" y="13835"/>
                </a:lnTo>
                <a:lnTo>
                  <a:pt x="2119" y="13567"/>
                </a:lnTo>
                <a:lnTo>
                  <a:pt x="1851" y="13274"/>
                </a:lnTo>
                <a:lnTo>
                  <a:pt x="1608" y="12958"/>
                </a:lnTo>
                <a:lnTo>
                  <a:pt x="1389" y="12641"/>
                </a:lnTo>
                <a:lnTo>
                  <a:pt x="1169" y="12324"/>
                </a:lnTo>
                <a:lnTo>
                  <a:pt x="975" y="11984"/>
                </a:lnTo>
                <a:lnTo>
                  <a:pt x="804" y="11618"/>
                </a:lnTo>
                <a:lnTo>
                  <a:pt x="634" y="11277"/>
                </a:lnTo>
                <a:lnTo>
                  <a:pt x="487" y="10888"/>
                </a:lnTo>
                <a:lnTo>
                  <a:pt x="366" y="10522"/>
                </a:lnTo>
                <a:lnTo>
                  <a:pt x="244" y="10133"/>
                </a:lnTo>
                <a:lnTo>
                  <a:pt x="171" y="9743"/>
                </a:lnTo>
                <a:lnTo>
                  <a:pt x="98" y="9353"/>
                </a:lnTo>
                <a:lnTo>
                  <a:pt x="49" y="8939"/>
                </a:lnTo>
                <a:lnTo>
                  <a:pt x="0" y="8525"/>
                </a:lnTo>
                <a:lnTo>
                  <a:pt x="0" y="8111"/>
                </a:lnTo>
                <a:lnTo>
                  <a:pt x="0" y="8111"/>
                </a:lnTo>
                <a:close/>
                <a:moveTo>
                  <a:pt x="7234" y="11180"/>
                </a:moveTo>
                <a:lnTo>
                  <a:pt x="7234" y="11180"/>
                </a:lnTo>
                <a:lnTo>
                  <a:pt x="7282" y="11180"/>
                </a:lnTo>
                <a:lnTo>
                  <a:pt x="7282" y="11180"/>
                </a:lnTo>
                <a:lnTo>
                  <a:pt x="7453" y="11155"/>
                </a:lnTo>
                <a:lnTo>
                  <a:pt x="7623" y="11082"/>
                </a:lnTo>
                <a:lnTo>
                  <a:pt x="7794" y="10985"/>
                </a:lnTo>
                <a:lnTo>
                  <a:pt x="7916" y="10863"/>
                </a:lnTo>
                <a:lnTo>
                  <a:pt x="12007" y="6747"/>
                </a:lnTo>
                <a:lnTo>
                  <a:pt x="12007" y="6747"/>
                </a:lnTo>
                <a:lnTo>
                  <a:pt x="12105" y="6625"/>
                </a:lnTo>
                <a:lnTo>
                  <a:pt x="12153" y="6504"/>
                </a:lnTo>
                <a:lnTo>
                  <a:pt x="12202" y="6358"/>
                </a:lnTo>
                <a:lnTo>
                  <a:pt x="12202" y="6211"/>
                </a:lnTo>
                <a:lnTo>
                  <a:pt x="12202" y="6211"/>
                </a:lnTo>
                <a:lnTo>
                  <a:pt x="12178" y="6017"/>
                </a:lnTo>
                <a:lnTo>
                  <a:pt x="12129" y="5822"/>
                </a:lnTo>
                <a:lnTo>
                  <a:pt x="12032" y="5676"/>
                </a:lnTo>
                <a:lnTo>
                  <a:pt x="11886" y="5529"/>
                </a:lnTo>
                <a:lnTo>
                  <a:pt x="11886" y="5529"/>
                </a:lnTo>
                <a:lnTo>
                  <a:pt x="11764" y="5432"/>
                </a:lnTo>
                <a:lnTo>
                  <a:pt x="11618" y="5383"/>
                </a:lnTo>
                <a:lnTo>
                  <a:pt x="11472" y="5335"/>
                </a:lnTo>
                <a:lnTo>
                  <a:pt x="11325" y="5335"/>
                </a:lnTo>
                <a:lnTo>
                  <a:pt x="11325" y="5335"/>
                </a:lnTo>
                <a:lnTo>
                  <a:pt x="11131" y="5359"/>
                </a:lnTo>
                <a:lnTo>
                  <a:pt x="10960" y="5408"/>
                </a:lnTo>
                <a:lnTo>
                  <a:pt x="10790" y="5505"/>
                </a:lnTo>
                <a:lnTo>
                  <a:pt x="10643" y="5651"/>
                </a:lnTo>
                <a:lnTo>
                  <a:pt x="7161" y="8988"/>
                </a:lnTo>
                <a:lnTo>
                  <a:pt x="5797" y="7648"/>
                </a:lnTo>
                <a:lnTo>
                  <a:pt x="5797" y="7648"/>
                </a:lnTo>
                <a:lnTo>
                  <a:pt x="5675" y="7527"/>
                </a:lnTo>
                <a:lnTo>
                  <a:pt x="5505" y="7454"/>
                </a:lnTo>
                <a:lnTo>
                  <a:pt x="5358" y="7405"/>
                </a:lnTo>
                <a:lnTo>
                  <a:pt x="5188" y="7380"/>
                </a:lnTo>
                <a:lnTo>
                  <a:pt x="5188" y="7380"/>
                </a:lnTo>
                <a:lnTo>
                  <a:pt x="5017" y="7405"/>
                </a:lnTo>
                <a:lnTo>
                  <a:pt x="4847" y="7454"/>
                </a:lnTo>
                <a:lnTo>
                  <a:pt x="4701" y="7527"/>
                </a:lnTo>
                <a:lnTo>
                  <a:pt x="4555" y="7648"/>
                </a:lnTo>
                <a:lnTo>
                  <a:pt x="4555" y="7648"/>
                </a:lnTo>
                <a:lnTo>
                  <a:pt x="4457" y="7770"/>
                </a:lnTo>
                <a:lnTo>
                  <a:pt x="4360" y="7916"/>
                </a:lnTo>
                <a:lnTo>
                  <a:pt x="4311" y="8087"/>
                </a:lnTo>
                <a:lnTo>
                  <a:pt x="4311" y="8257"/>
                </a:lnTo>
                <a:lnTo>
                  <a:pt x="4311" y="8257"/>
                </a:lnTo>
                <a:lnTo>
                  <a:pt x="4311" y="8428"/>
                </a:lnTo>
                <a:lnTo>
                  <a:pt x="4360" y="8598"/>
                </a:lnTo>
                <a:lnTo>
                  <a:pt x="4457" y="8744"/>
                </a:lnTo>
                <a:lnTo>
                  <a:pt x="4555" y="8890"/>
                </a:lnTo>
                <a:lnTo>
                  <a:pt x="6601" y="10936"/>
                </a:lnTo>
                <a:lnTo>
                  <a:pt x="6601" y="10936"/>
                </a:lnTo>
                <a:lnTo>
                  <a:pt x="6747" y="11034"/>
                </a:lnTo>
                <a:lnTo>
                  <a:pt x="6893" y="11131"/>
                </a:lnTo>
                <a:lnTo>
                  <a:pt x="7063" y="11180"/>
                </a:lnTo>
                <a:lnTo>
                  <a:pt x="7234" y="11180"/>
                </a:lnTo>
                <a:lnTo>
                  <a:pt x="7234" y="11180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686" name="Google Shape;730;p43">
            <a:extLst>
              <a:ext uri="{FF2B5EF4-FFF2-40B4-BE49-F238E27FC236}">
                <a16:creationId xmlns:a16="http://schemas.microsoft.com/office/drawing/2014/main" id="{41F9F415-58B6-014A-BB2C-E0955BBE5797}"/>
              </a:ext>
            </a:extLst>
          </p:cNvPr>
          <p:cNvSpPr/>
          <p:nvPr/>
        </p:nvSpPr>
        <p:spPr>
          <a:xfrm>
            <a:off x="7839265" y="5254067"/>
            <a:ext cx="340844" cy="297873"/>
          </a:xfrm>
          <a:custGeom>
            <a:avLst/>
            <a:gdLst/>
            <a:ahLst/>
            <a:cxnLst/>
            <a:rect l="l" t="t" r="r" b="b"/>
            <a:pathLst>
              <a:path w="16221" h="14176" fill="none" extrusionOk="0">
                <a:moveTo>
                  <a:pt x="16075" y="12665"/>
                </a:moveTo>
                <a:lnTo>
                  <a:pt x="8987" y="488"/>
                </a:lnTo>
                <a:lnTo>
                  <a:pt x="8987" y="488"/>
                </a:lnTo>
                <a:lnTo>
                  <a:pt x="8914" y="390"/>
                </a:lnTo>
                <a:lnTo>
                  <a:pt x="8817" y="293"/>
                </a:lnTo>
                <a:lnTo>
                  <a:pt x="8720" y="196"/>
                </a:lnTo>
                <a:lnTo>
                  <a:pt x="8622" y="123"/>
                </a:lnTo>
                <a:lnTo>
                  <a:pt x="8500" y="74"/>
                </a:lnTo>
                <a:lnTo>
                  <a:pt x="8379" y="25"/>
                </a:lnTo>
                <a:lnTo>
                  <a:pt x="8232" y="1"/>
                </a:lnTo>
                <a:lnTo>
                  <a:pt x="8111" y="1"/>
                </a:lnTo>
                <a:lnTo>
                  <a:pt x="8111" y="1"/>
                </a:lnTo>
                <a:lnTo>
                  <a:pt x="7965" y="1"/>
                </a:lnTo>
                <a:lnTo>
                  <a:pt x="7843" y="25"/>
                </a:lnTo>
                <a:lnTo>
                  <a:pt x="7721" y="74"/>
                </a:lnTo>
                <a:lnTo>
                  <a:pt x="7599" y="123"/>
                </a:lnTo>
                <a:lnTo>
                  <a:pt x="7502" y="196"/>
                </a:lnTo>
                <a:lnTo>
                  <a:pt x="7404" y="293"/>
                </a:lnTo>
                <a:lnTo>
                  <a:pt x="7307" y="390"/>
                </a:lnTo>
                <a:lnTo>
                  <a:pt x="7234" y="488"/>
                </a:lnTo>
                <a:lnTo>
                  <a:pt x="147" y="12665"/>
                </a:lnTo>
                <a:lnTo>
                  <a:pt x="147" y="12665"/>
                </a:lnTo>
                <a:lnTo>
                  <a:pt x="74" y="12787"/>
                </a:lnTo>
                <a:lnTo>
                  <a:pt x="25" y="12909"/>
                </a:lnTo>
                <a:lnTo>
                  <a:pt x="0" y="13031"/>
                </a:lnTo>
                <a:lnTo>
                  <a:pt x="0" y="13177"/>
                </a:lnTo>
                <a:lnTo>
                  <a:pt x="0" y="13177"/>
                </a:lnTo>
                <a:lnTo>
                  <a:pt x="0" y="13299"/>
                </a:lnTo>
                <a:lnTo>
                  <a:pt x="25" y="13420"/>
                </a:lnTo>
                <a:lnTo>
                  <a:pt x="74" y="13567"/>
                </a:lnTo>
                <a:lnTo>
                  <a:pt x="147" y="13688"/>
                </a:lnTo>
                <a:lnTo>
                  <a:pt x="147" y="13688"/>
                </a:lnTo>
                <a:lnTo>
                  <a:pt x="220" y="13786"/>
                </a:lnTo>
                <a:lnTo>
                  <a:pt x="293" y="13883"/>
                </a:lnTo>
                <a:lnTo>
                  <a:pt x="390" y="13981"/>
                </a:lnTo>
                <a:lnTo>
                  <a:pt x="512" y="14054"/>
                </a:lnTo>
                <a:lnTo>
                  <a:pt x="634" y="14102"/>
                </a:lnTo>
                <a:lnTo>
                  <a:pt x="755" y="14151"/>
                </a:lnTo>
                <a:lnTo>
                  <a:pt x="877" y="14175"/>
                </a:lnTo>
                <a:lnTo>
                  <a:pt x="1023" y="14175"/>
                </a:lnTo>
                <a:lnTo>
                  <a:pt x="15198" y="14175"/>
                </a:lnTo>
                <a:lnTo>
                  <a:pt x="15198" y="14175"/>
                </a:lnTo>
                <a:lnTo>
                  <a:pt x="15344" y="14175"/>
                </a:lnTo>
                <a:lnTo>
                  <a:pt x="15466" y="14151"/>
                </a:lnTo>
                <a:lnTo>
                  <a:pt x="15588" y="14102"/>
                </a:lnTo>
                <a:lnTo>
                  <a:pt x="15709" y="14054"/>
                </a:lnTo>
                <a:lnTo>
                  <a:pt x="15831" y="13981"/>
                </a:lnTo>
                <a:lnTo>
                  <a:pt x="15929" y="13883"/>
                </a:lnTo>
                <a:lnTo>
                  <a:pt x="16002" y="13786"/>
                </a:lnTo>
                <a:lnTo>
                  <a:pt x="16075" y="13688"/>
                </a:lnTo>
                <a:lnTo>
                  <a:pt x="16075" y="13688"/>
                </a:lnTo>
                <a:lnTo>
                  <a:pt x="16148" y="13567"/>
                </a:lnTo>
                <a:lnTo>
                  <a:pt x="16197" y="13420"/>
                </a:lnTo>
                <a:lnTo>
                  <a:pt x="16221" y="13299"/>
                </a:lnTo>
                <a:lnTo>
                  <a:pt x="16221" y="13177"/>
                </a:lnTo>
                <a:lnTo>
                  <a:pt x="16221" y="13177"/>
                </a:lnTo>
                <a:lnTo>
                  <a:pt x="16221" y="13031"/>
                </a:lnTo>
                <a:lnTo>
                  <a:pt x="16197" y="12909"/>
                </a:lnTo>
                <a:lnTo>
                  <a:pt x="16148" y="12787"/>
                </a:lnTo>
                <a:lnTo>
                  <a:pt x="16075" y="12665"/>
                </a:lnTo>
                <a:lnTo>
                  <a:pt x="16075" y="12665"/>
                </a:lnTo>
                <a:close/>
                <a:moveTo>
                  <a:pt x="8111" y="12349"/>
                </a:moveTo>
                <a:lnTo>
                  <a:pt x="8111" y="12349"/>
                </a:lnTo>
                <a:lnTo>
                  <a:pt x="7916" y="12324"/>
                </a:lnTo>
                <a:lnTo>
                  <a:pt x="7721" y="12276"/>
                </a:lnTo>
                <a:lnTo>
                  <a:pt x="7575" y="12178"/>
                </a:lnTo>
                <a:lnTo>
                  <a:pt x="7429" y="12057"/>
                </a:lnTo>
                <a:lnTo>
                  <a:pt x="7307" y="11910"/>
                </a:lnTo>
                <a:lnTo>
                  <a:pt x="7210" y="11764"/>
                </a:lnTo>
                <a:lnTo>
                  <a:pt x="7161" y="11569"/>
                </a:lnTo>
                <a:lnTo>
                  <a:pt x="7136" y="11375"/>
                </a:lnTo>
                <a:lnTo>
                  <a:pt x="7136" y="11375"/>
                </a:lnTo>
                <a:lnTo>
                  <a:pt x="7161" y="11180"/>
                </a:lnTo>
                <a:lnTo>
                  <a:pt x="7210" y="11009"/>
                </a:lnTo>
                <a:lnTo>
                  <a:pt x="7307" y="10839"/>
                </a:lnTo>
                <a:lnTo>
                  <a:pt x="7429" y="10693"/>
                </a:lnTo>
                <a:lnTo>
                  <a:pt x="7575" y="10571"/>
                </a:lnTo>
                <a:lnTo>
                  <a:pt x="7721" y="10473"/>
                </a:lnTo>
                <a:lnTo>
                  <a:pt x="7916" y="10425"/>
                </a:lnTo>
                <a:lnTo>
                  <a:pt x="8111" y="10400"/>
                </a:lnTo>
                <a:lnTo>
                  <a:pt x="8111" y="10400"/>
                </a:lnTo>
                <a:lnTo>
                  <a:pt x="8306" y="10425"/>
                </a:lnTo>
                <a:lnTo>
                  <a:pt x="8476" y="10473"/>
                </a:lnTo>
                <a:lnTo>
                  <a:pt x="8646" y="10571"/>
                </a:lnTo>
                <a:lnTo>
                  <a:pt x="8793" y="10693"/>
                </a:lnTo>
                <a:lnTo>
                  <a:pt x="8914" y="10839"/>
                </a:lnTo>
                <a:lnTo>
                  <a:pt x="9012" y="11009"/>
                </a:lnTo>
                <a:lnTo>
                  <a:pt x="9061" y="11180"/>
                </a:lnTo>
                <a:lnTo>
                  <a:pt x="9085" y="11375"/>
                </a:lnTo>
                <a:lnTo>
                  <a:pt x="9085" y="11375"/>
                </a:lnTo>
                <a:lnTo>
                  <a:pt x="9061" y="11569"/>
                </a:lnTo>
                <a:lnTo>
                  <a:pt x="9012" y="11764"/>
                </a:lnTo>
                <a:lnTo>
                  <a:pt x="8914" y="11910"/>
                </a:lnTo>
                <a:lnTo>
                  <a:pt x="8793" y="12057"/>
                </a:lnTo>
                <a:lnTo>
                  <a:pt x="8646" y="12178"/>
                </a:lnTo>
                <a:lnTo>
                  <a:pt x="8476" y="12276"/>
                </a:lnTo>
                <a:lnTo>
                  <a:pt x="8306" y="12324"/>
                </a:lnTo>
                <a:lnTo>
                  <a:pt x="8111" y="12349"/>
                </a:lnTo>
                <a:lnTo>
                  <a:pt x="8111" y="12349"/>
                </a:lnTo>
                <a:close/>
                <a:moveTo>
                  <a:pt x="9231" y="5091"/>
                </a:moveTo>
                <a:lnTo>
                  <a:pt x="8939" y="8915"/>
                </a:lnTo>
                <a:lnTo>
                  <a:pt x="8939" y="8915"/>
                </a:lnTo>
                <a:lnTo>
                  <a:pt x="8914" y="9061"/>
                </a:lnTo>
                <a:lnTo>
                  <a:pt x="8866" y="9207"/>
                </a:lnTo>
                <a:lnTo>
                  <a:pt x="8793" y="9304"/>
                </a:lnTo>
                <a:lnTo>
                  <a:pt x="8695" y="9426"/>
                </a:lnTo>
                <a:lnTo>
                  <a:pt x="8573" y="9499"/>
                </a:lnTo>
                <a:lnTo>
                  <a:pt x="8452" y="9572"/>
                </a:lnTo>
                <a:lnTo>
                  <a:pt x="8330" y="9621"/>
                </a:lnTo>
                <a:lnTo>
                  <a:pt x="8184" y="9621"/>
                </a:lnTo>
                <a:lnTo>
                  <a:pt x="8038" y="9621"/>
                </a:lnTo>
                <a:lnTo>
                  <a:pt x="8038" y="9621"/>
                </a:lnTo>
                <a:lnTo>
                  <a:pt x="7891" y="9621"/>
                </a:lnTo>
                <a:lnTo>
                  <a:pt x="7770" y="9572"/>
                </a:lnTo>
                <a:lnTo>
                  <a:pt x="7648" y="9499"/>
                </a:lnTo>
                <a:lnTo>
                  <a:pt x="7526" y="9426"/>
                </a:lnTo>
                <a:lnTo>
                  <a:pt x="7429" y="9304"/>
                </a:lnTo>
                <a:lnTo>
                  <a:pt x="7356" y="9207"/>
                </a:lnTo>
                <a:lnTo>
                  <a:pt x="7307" y="9061"/>
                </a:lnTo>
                <a:lnTo>
                  <a:pt x="7283" y="8915"/>
                </a:lnTo>
                <a:lnTo>
                  <a:pt x="6990" y="5091"/>
                </a:lnTo>
                <a:lnTo>
                  <a:pt x="6990" y="5091"/>
                </a:lnTo>
                <a:lnTo>
                  <a:pt x="7015" y="4945"/>
                </a:lnTo>
                <a:lnTo>
                  <a:pt x="7039" y="4823"/>
                </a:lnTo>
                <a:lnTo>
                  <a:pt x="7088" y="4701"/>
                </a:lnTo>
                <a:lnTo>
                  <a:pt x="7161" y="4604"/>
                </a:lnTo>
                <a:lnTo>
                  <a:pt x="7258" y="4506"/>
                </a:lnTo>
                <a:lnTo>
                  <a:pt x="7380" y="4433"/>
                </a:lnTo>
                <a:lnTo>
                  <a:pt x="7526" y="4409"/>
                </a:lnTo>
                <a:lnTo>
                  <a:pt x="7648" y="4385"/>
                </a:lnTo>
                <a:lnTo>
                  <a:pt x="8573" y="4385"/>
                </a:lnTo>
                <a:lnTo>
                  <a:pt x="8573" y="4385"/>
                </a:lnTo>
                <a:lnTo>
                  <a:pt x="8695" y="4409"/>
                </a:lnTo>
                <a:lnTo>
                  <a:pt x="8841" y="4433"/>
                </a:lnTo>
                <a:lnTo>
                  <a:pt x="8963" y="4506"/>
                </a:lnTo>
                <a:lnTo>
                  <a:pt x="9061" y="4604"/>
                </a:lnTo>
                <a:lnTo>
                  <a:pt x="9134" y="4701"/>
                </a:lnTo>
                <a:lnTo>
                  <a:pt x="9182" y="4823"/>
                </a:lnTo>
                <a:lnTo>
                  <a:pt x="9207" y="4945"/>
                </a:lnTo>
                <a:lnTo>
                  <a:pt x="9231" y="5091"/>
                </a:lnTo>
                <a:lnTo>
                  <a:pt x="9231" y="5091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sp>
        <p:nvSpPr>
          <p:cNvPr id="687" name="Google Shape;731;p43">
            <a:extLst>
              <a:ext uri="{FF2B5EF4-FFF2-40B4-BE49-F238E27FC236}">
                <a16:creationId xmlns:a16="http://schemas.microsoft.com/office/drawing/2014/main" id="{3D2973EC-9D3E-8D47-A76C-564B410C6B46}"/>
              </a:ext>
            </a:extLst>
          </p:cNvPr>
          <p:cNvSpPr/>
          <p:nvPr/>
        </p:nvSpPr>
        <p:spPr>
          <a:xfrm>
            <a:off x="8967742" y="5231037"/>
            <a:ext cx="343912" cy="343933"/>
          </a:xfrm>
          <a:custGeom>
            <a:avLst/>
            <a:gdLst/>
            <a:ahLst/>
            <a:cxnLst/>
            <a:rect l="l" t="t" r="r" b="b"/>
            <a:pathLst>
              <a:path w="16367" h="16368" fill="none" extrusionOk="0">
                <a:moveTo>
                  <a:pt x="16074" y="4385"/>
                </a:moveTo>
                <a:lnTo>
                  <a:pt x="11983" y="293"/>
                </a:lnTo>
                <a:lnTo>
                  <a:pt x="11983" y="293"/>
                </a:lnTo>
                <a:lnTo>
                  <a:pt x="11812" y="171"/>
                </a:lnTo>
                <a:lnTo>
                  <a:pt x="11642" y="74"/>
                </a:lnTo>
                <a:lnTo>
                  <a:pt x="11447" y="25"/>
                </a:lnTo>
                <a:lnTo>
                  <a:pt x="11252" y="1"/>
                </a:lnTo>
                <a:lnTo>
                  <a:pt x="5115" y="1"/>
                </a:lnTo>
                <a:lnTo>
                  <a:pt x="5115" y="1"/>
                </a:lnTo>
                <a:lnTo>
                  <a:pt x="4920" y="25"/>
                </a:lnTo>
                <a:lnTo>
                  <a:pt x="4725" y="74"/>
                </a:lnTo>
                <a:lnTo>
                  <a:pt x="4554" y="171"/>
                </a:lnTo>
                <a:lnTo>
                  <a:pt x="4384" y="293"/>
                </a:lnTo>
                <a:lnTo>
                  <a:pt x="292" y="4385"/>
                </a:lnTo>
                <a:lnTo>
                  <a:pt x="292" y="4385"/>
                </a:lnTo>
                <a:lnTo>
                  <a:pt x="171" y="4555"/>
                </a:lnTo>
                <a:lnTo>
                  <a:pt x="73" y="4726"/>
                </a:lnTo>
                <a:lnTo>
                  <a:pt x="24" y="4921"/>
                </a:lnTo>
                <a:lnTo>
                  <a:pt x="0" y="5115"/>
                </a:lnTo>
                <a:lnTo>
                  <a:pt x="0" y="11253"/>
                </a:lnTo>
                <a:lnTo>
                  <a:pt x="0" y="11253"/>
                </a:lnTo>
                <a:lnTo>
                  <a:pt x="24" y="11448"/>
                </a:lnTo>
                <a:lnTo>
                  <a:pt x="73" y="11642"/>
                </a:lnTo>
                <a:lnTo>
                  <a:pt x="171" y="11813"/>
                </a:lnTo>
                <a:lnTo>
                  <a:pt x="292" y="11983"/>
                </a:lnTo>
                <a:lnTo>
                  <a:pt x="4384" y="16075"/>
                </a:lnTo>
                <a:lnTo>
                  <a:pt x="4384" y="16075"/>
                </a:lnTo>
                <a:lnTo>
                  <a:pt x="4554" y="16197"/>
                </a:lnTo>
                <a:lnTo>
                  <a:pt x="4725" y="16294"/>
                </a:lnTo>
                <a:lnTo>
                  <a:pt x="4920" y="16343"/>
                </a:lnTo>
                <a:lnTo>
                  <a:pt x="5115" y="16367"/>
                </a:lnTo>
                <a:lnTo>
                  <a:pt x="11252" y="16367"/>
                </a:lnTo>
                <a:lnTo>
                  <a:pt x="11252" y="16367"/>
                </a:lnTo>
                <a:lnTo>
                  <a:pt x="11447" y="16343"/>
                </a:lnTo>
                <a:lnTo>
                  <a:pt x="11642" y="16294"/>
                </a:lnTo>
                <a:lnTo>
                  <a:pt x="11812" y="16197"/>
                </a:lnTo>
                <a:lnTo>
                  <a:pt x="11983" y="16075"/>
                </a:lnTo>
                <a:lnTo>
                  <a:pt x="16074" y="11983"/>
                </a:lnTo>
                <a:lnTo>
                  <a:pt x="16074" y="11983"/>
                </a:lnTo>
                <a:lnTo>
                  <a:pt x="16196" y="11813"/>
                </a:lnTo>
                <a:lnTo>
                  <a:pt x="16294" y="11642"/>
                </a:lnTo>
                <a:lnTo>
                  <a:pt x="16342" y="11448"/>
                </a:lnTo>
                <a:lnTo>
                  <a:pt x="16367" y="11253"/>
                </a:lnTo>
                <a:lnTo>
                  <a:pt x="16367" y="5115"/>
                </a:lnTo>
                <a:lnTo>
                  <a:pt x="16367" y="5115"/>
                </a:lnTo>
                <a:lnTo>
                  <a:pt x="16342" y="4921"/>
                </a:lnTo>
                <a:lnTo>
                  <a:pt x="16294" y="4726"/>
                </a:lnTo>
                <a:lnTo>
                  <a:pt x="16196" y="4555"/>
                </a:lnTo>
                <a:lnTo>
                  <a:pt x="16074" y="4385"/>
                </a:lnTo>
                <a:lnTo>
                  <a:pt x="16074" y="4385"/>
                </a:lnTo>
                <a:close/>
                <a:moveTo>
                  <a:pt x="9864" y="8452"/>
                </a:moveTo>
                <a:lnTo>
                  <a:pt x="11203" y="9792"/>
                </a:lnTo>
                <a:lnTo>
                  <a:pt x="11203" y="9792"/>
                </a:lnTo>
                <a:lnTo>
                  <a:pt x="11252" y="9840"/>
                </a:lnTo>
                <a:lnTo>
                  <a:pt x="11276" y="9913"/>
                </a:lnTo>
                <a:lnTo>
                  <a:pt x="11301" y="10059"/>
                </a:lnTo>
                <a:lnTo>
                  <a:pt x="11276" y="10206"/>
                </a:lnTo>
                <a:lnTo>
                  <a:pt x="11252" y="10279"/>
                </a:lnTo>
                <a:lnTo>
                  <a:pt x="11203" y="10327"/>
                </a:lnTo>
                <a:lnTo>
                  <a:pt x="10327" y="11204"/>
                </a:lnTo>
                <a:lnTo>
                  <a:pt x="10327" y="11204"/>
                </a:lnTo>
                <a:lnTo>
                  <a:pt x="10278" y="11253"/>
                </a:lnTo>
                <a:lnTo>
                  <a:pt x="10205" y="11277"/>
                </a:lnTo>
                <a:lnTo>
                  <a:pt x="10059" y="11302"/>
                </a:lnTo>
                <a:lnTo>
                  <a:pt x="9913" y="11277"/>
                </a:lnTo>
                <a:lnTo>
                  <a:pt x="9840" y="11253"/>
                </a:lnTo>
                <a:lnTo>
                  <a:pt x="9791" y="11204"/>
                </a:lnTo>
                <a:lnTo>
                  <a:pt x="8451" y="9865"/>
                </a:lnTo>
                <a:lnTo>
                  <a:pt x="8451" y="9865"/>
                </a:lnTo>
                <a:lnTo>
                  <a:pt x="8403" y="9816"/>
                </a:lnTo>
                <a:lnTo>
                  <a:pt x="8330" y="9792"/>
                </a:lnTo>
                <a:lnTo>
                  <a:pt x="8183" y="9767"/>
                </a:lnTo>
                <a:lnTo>
                  <a:pt x="8037" y="9792"/>
                </a:lnTo>
                <a:lnTo>
                  <a:pt x="7964" y="9816"/>
                </a:lnTo>
                <a:lnTo>
                  <a:pt x="7915" y="9865"/>
                </a:lnTo>
                <a:lnTo>
                  <a:pt x="6576" y="11204"/>
                </a:lnTo>
                <a:lnTo>
                  <a:pt x="6576" y="11204"/>
                </a:lnTo>
                <a:lnTo>
                  <a:pt x="6527" y="11253"/>
                </a:lnTo>
                <a:lnTo>
                  <a:pt x="6454" y="11277"/>
                </a:lnTo>
                <a:lnTo>
                  <a:pt x="6308" y="11302"/>
                </a:lnTo>
                <a:lnTo>
                  <a:pt x="6162" y="11277"/>
                </a:lnTo>
                <a:lnTo>
                  <a:pt x="6089" y="11253"/>
                </a:lnTo>
                <a:lnTo>
                  <a:pt x="6040" y="11204"/>
                </a:lnTo>
                <a:lnTo>
                  <a:pt x="5163" y="10327"/>
                </a:lnTo>
                <a:lnTo>
                  <a:pt x="5163" y="10327"/>
                </a:lnTo>
                <a:lnTo>
                  <a:pt x="5115" y="10279"/>
                </a:lnTo>
                <a:lnTo>
                  <a:pt x="5090" y="10206"/>
                </a:lnTo>
                <a:lnTo>
                  <a:pt x="5066" y="10059"/>
                </a:lnTo>
                <a:lnTo>
                  <a:pt x="5090" y="9913"/>
                </a:lnTo>
                <a:lnTo>
                  <a:pt x="5115" y="9840"/>
                </a:lnTo>
                <a:lnTo>
                  <a:pt x="5163" y="9792"/>
                </a:lnTo>
                <a:lnTo>
                  <a:pt x="6503" y="8452"/>
                </a:lnTo>
                <a:lnTo>
                  <a:pt x="6503" y="8452"/>
                </a:lnTo>
                <a:lnTo>
                  <a:pt x="6552" y="8403"/>
                </a:lnTo>
                <a:lnTo>
                  <a:pt x="6576" y="8330"/>
                </a:lnTo>
                <a:lnTo>
                  <a:pt x="6600" y="8184"/>
                </a:lnTo>
                <a:lnTo>
                  <a:pt x="6576" y="8038"/>
                </a:lnTo>
                <a:lnTo>
                  <a:pt x="6552" y="7965"/>
                </a:lnTo>
                <a:lnTo>
                  <a:pt x="6503" y="7916"/>
                </a:lnTo>
                <a:lnTo>
                  <a:pt x="5163" y="6577"/>
                </a:lnTo>
                <a:lnTo>
                  <a:pt x="5163" y="6577"/>
                </a:lnTo>
                <a:lnTo>
                  <a:pt x="5115" y="6528"/>
                </a:lnTo>
                <a:lnTo>
                  <a:pt x="5090" y="6455"/>
                </a:lnTo>
                <a:lnTo>
                  <a:pt x="5066" y="6309"/>
                </a:lnTo>
                <a:lnTo>
                  <a:pt x="5090" y="6163"/>
                </a:lnTo>
                <a:lnTo>
                  <a:pt x="5115" y="6090"/>
                </a:lnTo>
                <a:lnTo>
                  <a:pt x="5163" y="6041"/>
                </a:lnTo>
                <a:lnTo>
                  <a:pt x="6040" y="5164"/>
                </a:lnTo>
                <a:lnTo>
                  <a:pt x="6040" y="5164"/>
                </a:lnTo>
                <a:lnTo>
                  <a:pt x="6089" y="5115"/>
                </a:lnTo>
                <a:lnTo>
                  <a:pt x="6162" y="5091"/>
                </a:lnTo>
                <a:lnTo>
                  <a:pt x="6308" y="5067"/>
                </a:lnTo>
                <a:lnTo>
                  <a:pt x="6454" y="5091"/>
                </a:lnTo>
                <a:lnTo>
                  <a:pt x="6527" y="5115"/>
                </a:lnTo>
                <a:lnTo>
                  <a:pt x="6576" y="5164"/>
                </a:lnTo>
                <a:lnTo>
                  <a:pt x="7915" y="6504"/>
                </a:lnTo>
                <a:lnTo>
                  <a:pt x="7915" y="6504"/>
                </a:lnTo>
                <a:lnTo>
                  <a:pt x="7964" y="6552"/>
                </a:lnTo>
                <a:lnTo>
                  <a:pt x="8037" y="6577"/>
                </a:lnTo>
                <a:lnTo>
                  <a:pt x="8183" y="6601"/>
                </a:lnTo>
                <a:lnTo>
                  <a:pt x="8330" y="6577"/>
                </a:lnTo>
                <a:lnTo>
                  <a:pt x="8403" y="6552"/>
                </a:lnTo>
                <a:lnTo>
                  <a:pt x="8451" y="6504"/>
                </a:lnTo>
                <a:lnTo>
                  <a:pt x="9791" y="5164"/>
                </a:lnTo>
                <a:lnTo>
                  <a:pt x="9791" y="5164"/>
                </a:lnTo>
                <a:lnTo>
                  <a:pt x="9840" y="5115"/>
                </a:lnTo>
                <a:lnTo>
                  <a:pt x="9913" y="5091"/>
                </a:lnTo>
                <a:lnTo>
                  <a:pt x="10059" y="5067"/>
                </a:lnTo>
                <a:lnTo>
                  <a:pt x="10205" y="5091"/>
                </a:lnTo>
                <a:lnTo>
                  <a:pt x="10278" y="5115"/>
                </a:lnTo>
                <a:lnTo>
                  <a:pt x="10327" y="5164"/>
                </a:lnTo>
                <a:lnTo>
                  <a:pt x="11203" y="6041"/>
                </a:lnTo>
                <a:lnTo>
                  <a:pt x="11203" y="6041"/>
                </a:lnTo>
                <a:lnTo>
                  <a:pt x="11252" y="6090"/>
                </a:lnTo>
                <a:lnTo>
                  <a:pt x="11276" y="6163"/>
                </a:lnTo>
                <a:lnTo>
                  <a:pt x="11301" y="6309"/>
                </a:lnTo>
                <a:lnTo>
                  <a:pt x="11276" y="6455"/>
                </a:lnTo>
                <a:lnTo>
                  <a:pt x="11252" y="6528"/>
                </a:lnTo>
                <a:lnTo>
                  <a:pt x="11203" y="6577"/>
                </a:lnTo>
                <a:lnTo>
                  <a:pt x="9864" y="7916"/>
                </a:lnTo>
                <a:lnTo>
                  <a:pt x="9864" y="7916"/>
                </a:lnTo>
                <a:lnTo>
                  <a:pt x="9815" y="7965"/>
                </a:lnTo>
                <a:lnTo>
                  <a:pt x="9791" y="8038"/>
                </a:lnTo>
                <a:lnTo>
                  <a:pt x="9766" y="8184"/>
                </a:lnTo>
                <a:lnTo>
                  <a:pt x="9791" y="8330"/>
                </a:lnTo>
                <a:lnTo>
                  <a:pt x="9815" y="8403"/>
                </a:lnTo>
                <a:lnTo>
                  <a:pt x="9864" y="8452"/>
                </a:lnTo>
                <a:lnTo>
                  <a:pt x="9864" y="8452"/>
                </a:lnTo>
                <a:close/>
              </a:path>
            </a:pathLst>
          </a:custGeom>
          <a:noFill/>
          <a:ln w="9525" cap="rnd" cmpd="sng">
            <a:solidFill>
              <a:srgbClr val="2258B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0062B8"/>
              </a:solidFill>
            </a:endParaRPr>
          </a:p>
        </p:txBody>
      </p:sp>
      <p:grpSp>
        <p:nvGrpSpPr>
          <p:cNvPr id="688" name="Google Shape;732;p43">
            <a:extLst>
              <a:ext uri="{FF2B5EF4-FFF2-40B4-BE49-F238E27FC236}">
                <a16:creationId xmlns:a16="http://schemas.microsoft.com/office/drawing/2014/main" id="{5598C91A-B4FF-E547-A796-C632BE6E5E39}"/>
              </a:ext>
            </a:extLst>
          </p:cNvPr>
          <p:cNvGrpSpPr/>
          <p:nvPr/>
        </p:nvGrpSpPr>
        <p:grpSpPr>
          <a:xfrm>
            <a:off x="9507489" y="5236025"/>
            <a:ext cx="394068" cy="325505"/>
            <a:chOff x="5268225" y="4341925"/>
            <a:chExt cx="468850" cy="387275"/>
          </a:xfrm>
        </p:grpSpPr>
        <p:sp>
          <p:nvSpPr>
            <p:cNvPr id="689" name="Google Shape;733;p43">
              <a:extLst>
                <a:ext uri="{FF2B5EF4-FFF2-40B4-BE49-F238E27FC236}">
                  <a16:creationId xmlns:a16="http://schemas.microsoft.com/office/drawing/2014/main" id="{C678D7FC-6C1E-FC46-8CB6-4BD6FE91418D}"/>
                </a:ext>
              </a:extLst>
            </p:cNvPr>
            <p:cNvSpPr/>
            <p:nvPr/>
          </p:nvSpPr>
          <p:spPr>
            <a:xfrm>
              <a:off x="5652425" y="4676800"/>
              <a:ext cx="65775" cy="52400"/>
            </a:xfrm>
            <a:custGeom>
              <a:avLst/>
              <a:gdLst/>
              <a:ahLst/>
              <a:cxnLst/>
              <a:rect l="l" t="t" r="r" b="b"/>
              <a:pathLst>
                <a:path w="2631" h="2096" fill="none" extrusionOk="0">
                  <a:moveTo>
                    <a:pt x="1" y="1"/>
                  </a:moveTo>
                  <a:lnTo>
                    <a:pt x="1" y="780"/>
                  </a:lnTo>
                  <a:lnTo>
                    <a:pt x="1" y="780"/>
                  </a:lnTo>
                  <a:lnTo>
                    <a:pt x="25" y="1048"/>
                  </a:lnTo>
                  <a:lnTo>
                    <a:pt x="122" y="1291"/>
                  </a:lnTo>
                  <a:lnTo>
                    <a:pt x="244" y="1511"/>
                  </a:lnTo>
                  <a:lnTo>
                    <a:pt x="390" y="1705"/>
                  </a:lnTo>
                  <a:lnTo>
                    <a:pt x="585" y="1852"/>
                  </a:lnTo>
                  <a:lnTo>
                    <a:pt x="804" y="1973"/>
                  </a:lnTo>
                  <a:lnTo>
                    <a:pt x="1048" y="2071"/>
                  </a:lnTo>
                  <a:lnTo>
                    <a:pt x="1316" y="2095"/>
                  </a:lnTo>
                  <a:lnTo>
                    <a:pt x="1316" y="2095"/>
                  </a:lnTo>
                  <a:lnTo>
                    <a:pt x="1584" y="2071"/>
                  </a:lnTo>
                  <a:lnTo>
                    <a:pt x="1827" y="1973"/>
                  </a:lnTo>
                  <a:lnTo>
                    <a:pt x="2046" y="1852"/>
                  </a:lnTo>
                  <a:lnTo>
                    <a:pt x="2241" y="1705"/>
                  </a:lnTo>
                  <a:lnTo>
                    <a:pt x="2412" y="1511"/>
                  </a:lnTo>
                  <a:lnTo>
                    <a:pt x="2533" y="1291"/>
                  </a:lnTo>
                  <a:lnTo>
                    <a:pt x="2607" y="1048"/>
                  </a:lnTo>
                  <a:lnTo>
                    <a:pt x="2631" y="780"/>
                  </a:lnTo>
                  <a:lnTo>
                    <a:pt x="263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0" name="Google Shape;734;p43">
              <a:extLst>
                <a:ext uri="{FF2B5EF4-FFF2-40B4-BE49-F238E27FC236}">
                  <a16:creationId xmlns:a16="http://schemas.microsoft.com/office/drawing/2014/main" id="{06B079BA-5D69-8F49-861A-BF0A6EE220DB}"/>
                </a:ext>
              </a:extLst>
            </p:cNvPr>
            <p:cNvSpPr/>
            <p:nvPr/>
          </p:nvSpPr>
          <p:spPr>
            <a:xfrm>
              <a:off x="5287100" y="4676800"/>
              <a:ext cx="65775" cy="52400"/>
            </a:xfrm>
            <a:custGeom>
              <a:avLst/>
              <a:gdLst/>
              <a:ahLst/>
              <a:cxnLst/>
              <a:rect l="l" t="t" r="r" b="b"/>
              <a:pathLst>
                <a:path w="2631" h="2096" fill="none" extrusionOk="0">
                  <a:moveTo>
                    <a:pt x="1" y="1"/>
                  </a:moveTo>
                  <a:lnTo>
                    <a:pt x="1" y="780"/>
                  </a:lnTo>
                  <a:lnTo>
                    <a:pt x="1" y="780"/>
                  </a:lnTo>
                  <a:lnTo>
                    <a:pt x="25" y="1048"/>
                  </a:lnTo>
                  <a:lnTo>
                    <a:pt x="98" y="1291"/>
                  </a:lnTo>
                  <a:lnTo>
                    <a:pt x="220" y="1511"/>
                  </a:lnTo>
                  <a:lnTo>
                    <a:pt x="390" y="1705"/>
                  </a:lnTo>
                  <a:lnTo>
                    <a:pt x="585" y="1852"/>
                  </a:lnTo>
                  <a:lnTo>
                    <a:pt x="804" y="1973"/>
                  </a:lnTo>
                  <a:lnTo>
                    <a:pt x="1048" y="2071"/>
                  </a:lnTo>
                  <a:lnTo>
                    <a:pt x="1316" y="2095"/>
                  </a:lnTo>
                  <a:lnTo>
                    <a:pt x="1316" y="2095"/>
                  </a:lnTo>
                  <a:lnTo>
                    <a:pt x="1584" y="2071"/>
                  </a:lnTo>
                  <a:lnTo>
                    <a:pt x="1827" y="1973"/>
                  </a:lnTo>
                  <a:lnTo>
                    <a:pt x="2046" y="1852"/>
                  </a:lnTo>
                  <a:lnTo>
                    <a:pt x="2241" y="1705"/>
                  </a:lnTo>
                  <a:lnTo>
                    <a:pt x="2387" y="1511"/>
                  </a:lnTo>
                  <a:lnTo>
                    <a:pt x="2509" y="1291"/>
                  </a:lnTo>
                  <a:lnTo>
                    <a:pt x="2607" y="1048"/>
                  </a:lnTo>
                  <a:lnTo>
                    <a:pt x="2631" y="780"/>
                  </a:lnTo>
                  <a:lnTo>
                    <a:pt x="263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1" name="Google Shape;735;p43">
              <a:extLst>
                <a:ext uri="{FF2B5EF4-FFF2-40B4-BE49-F238E27FC236}">
                  <a16:creationId xmlns:a16="http://schemas.microsoft.com/office/drawing/2014/main" id="{5164EB62-74D0-244C-8A6A-555AE712B005}"/>
                </a:ext>
              </a:extLst>
            </p:cNvPr>
            <p:cNvSpPr/>
            <p:nvPr/>
          </p:nvSpPr>
          <p:spPr>
            <a:xfrm>
              <a:off x="5268225" y="4341925"/>
              <a:ext cx="468850" cy="333075"/>
            </a:xfrm>
            <a:custGeom>
              <a:avLst/>
              <a:gdLst/>
              <a:ahLst/>
              <a:cxnLst/>
              <a:rect l="l" t="t" r="r" b="b"/>
              <a:pathLst>
                <a:path w="18754" h="13323" fill="none" extrusionOk="0">
                  <a:moveTo>
                    <a:pt x="18754" y="5553"/>
                  </a:moveTo>
                  <a:lnTo>
                    <a:pt x="18754" y="5553"/>
                  </a:lnTo>
                  <a:lnTo>
                    <a:pt x="18730" y="5334"/>
                  </a:lnTo>
                  <a:lnTo>
                    <a:pt x="18681" y="5091"/>
                  </a:lnTo>
                  <a:lnTo>
                    <a:pt x="18583" y="4847"/>
                  </a:lnTo>
                  <a:lnTo>
                    <a:pt x="18462" y="4628"/>
                  </a:lnTo>
                  <a:lnTo>
                    <a:pt x="18291" y="4433"/>
                  </a:lnTo>
                  <a:lnTo>
                    <a:pt x="18121" y="4287"/>
                  </a:lnTo>
                  <a:lnTo>
                    <a:pt x="18023" y="4214"/>
                  </a:lnTo>
                  <a:lnTo>
                    <a:pt x="17926" y="4165"/>
                  </a:lnTo>
                  <a:lnTo>
                    <a:pt x="17828" y="4141"/>
                  </a:lnTo>
                  <a:lnTo>
                    <a:pt x="17731" y="4141"/>
                  </a:lnTo>
                  <a:lnTo>
                    <a:pt x="16489" y="4141"/>
                  </a:lnTo>
                  <a:lnTo>
                    <a:pt x="15588" y="1803"/>
                  </a:lnTo>
                  <a:lnTo>
                    <a:pt x="15588" y="1803"/>
                  </a:lnTo>
                  <a:lnTo>
                    <a:pt x="15490" y="1583"/>
                  </a:lnTo>
                  <a:lnTo>
                    <a:pt x="15344" y="1364"/>
                  </a:lnTo>
                  <a:lnTo>
                    <a:pt x="15174" y="1169"/>
                  </a:lnTo>
                  <a:lnTo>
                    <a:pt x="15003" y="975"/>
                  </a:lnTo>
                  <a:lnTo>
                    <a:pt x="14784" y="804"/>
                  </a:lnTo>
                  <a:lnTo>
                    <a:pt x="14565" y="658"/>
                  </a:lnTo>
                  <a:lnTo>
                    <a:pt x="14346" y="536"/>
                  </a:lnTo>
                  <a:lnTo>
                    <a:pt x="14102" y="439"/>
                  </a:lnTo>
                  <a:lnTo>
                    <a:pt x="14102" y="439"/>
                  </a:lnTo>
                  <a:lnTo>
                    <a:pt x="13810" y="390"/>
                  </a:lnTo>
                  <a:lnTo>
                    <a:pt x="13444" y="317"/>
                  </a:lnTo>
                  <a:lnTo>
                    <a:pt x="12933" y="220"/>
                  </a:lnTo>
                  <a:lnTo>
                    <a:pt x="12275" y="147"/>
                  </a:lnTo>
                  <a:lnTo>
                    <a:pt x="11472" y="73"/>
                  </a:lnTo>
                  <a:lnTo>
                    <a:pt x="10498" y="25"/>
                  </a:lnTo>
                  <a:lnTo>
                    <a:pt x="9377" y="0"/>
                  </a:lnTo>
                  <a:lnTo>
                    <a:pt x="9377" y="0"/>
                  </a:lnTo>
                  <a:lnTo>
                    <a:pt x="8257" y="25"/>
                  </a:lnTo>
                  <a:lnTo>
                    <a:pt x="7283" y="73"/>
                  </a:lnTo>
                  <a:lnTo>
                    <a:pt x="6479" y="147"/>
                  </a:lnTo>
                  <a:lnTo>
                    <a:pt x="5821" y="220"/>
                  </a:lnTo>
                  <a:lnTo>
                    <a:pt x="5310" y="317"/>
                  </a:lnTo>
                  <a:lnTo>
                    <a:pt x="4945" y="390"/>
                  </a:lnTo>
                  <a:lnTo>
                    <a:pt x="4652" y="439"/>
                  </a:lnTo>
                  <a:lnTo>
                    <a:pt x="4652" y="439"/>
                  </a:lnTo>
                  <a:lnTo>
                    <a:pt x="4409" y="536"/>
                  </a:lnTo>
                  <a:lnTo>
                    <a:pt x="4190" y="658"/>
                  </a:lnTo>
                  <a:lnTo>
                    <a:pt x="3970" y="804"/>
                  </a:lnTo>
                  <a:lnTo>
                    <a:pt x="3751" y="975"/>
                  </a:lnTo>
                  <a:lnTo>
                    <a:pt x="3581" y="1169"/>
                  </a:lnTo>
                  <a:lnTo>
                    <a:pt x="3410" y="1364"/>
                  </a:lnTo>
                  <a:lnTo>
                    <a:pt x="3264" y="1583"/>
                  </a:lnTo>
                  <a:lnTo>
                    <a:pt x="3167" y="1803"/>
                  </a:lnTo>
                  <a:lnTo>
                    <a:pt x="2266" y="4141"/>
                  </a:lnTo>
                  <a:lnTo>
                    <a:pt x="1023" y="4141"/>
                  </a:lnTo>
                  <a:lnTo>
                    <a:pt x="1023" y="4141"/>
                  </a:lnTo>
                  <a:lnTo>
                    <a:pt x="926" y="4141"/>
                  </a:lnTo>
                  <a:lnTo>
                    <a:pt x="829" y="4165"/>
                  </a:lnTo>
                  <a:lnTo>
                    <a:pt x="731" y="4214"/>
                  </a:lnTo>
                  <a:lnTo>
                    <a:pt x="634" y="4287"/>
                  </a:lnTo>
                  <a:lnTo>
                    <a:pt x="463" y="4433"/>
                  </a:lnTo>
                  <a:lnTo>
                    <a:pt x="293" y="4628"/>
                  </a:lnTo>
                  <a:lnTo>
                    <a:pt x="171" y="4847"/>
                  </a:lnTo>
                  <a:lnTo>
                    <a:pt x="74" y="5091"/>
                  </a:lnTo>
                  <a:lnTo>
                    <a:pt x="25" y="5334"/>
                  </a:lnTo>
                  <a:lnTo>
                    <a:pt x="1" y="5553"/>
                  </a:lnTo>
                  <a:lnTo>
                    <a:pt x="1" y="5553"/>
                  </a:lnTo>
                  <a:lnTo>
                    <a:pt x="25" y="5748"/>
                  </a:lnTo>
                  <a:lnTo>
                    <a:pt x="74" y="5894"/>
                  </a:lnTo>
                  <a:lnTo>
                    <a:pt x="171" y="6016"/>
                  </a:lnTo>
                  <a:lnTo>
                    <a:pt x="293" y="6089"/>
                  </a:lnTo>
                  <a:lnTo>
                    <a:pt x="463" y="6138"/>
                  </a:lnTo>
                  <a:lnTo>
                    <a:pt x="634" y="6187"/>
                  </a:lnTo>
                  <a:lnTo>
                    <a:pt x="1023" y="6187"/>
                  </a:lnTo>
                  <a:lnTo>
                    <a:pt x="1462" y="6187"/>
                  </a:lnTo>
                  <a:lnTo>
                    <a:pt x="1145" y="7015"/>
                  </a:lnTo>
                  <a:lnTo>
                    <a:pt x="1145" y="7015"/>
                  </a:lnTo>
                  <a:lnTo>
                    <a:pt x="999" y="7526"/>
                  </a:lnTo>
                  <a:lnTo>
                    <a:pt x="877" y="8086"/>
                  </a:lnTo>
                  <a:lnTo>
                    <a:pt x="780" y="8671"/>
                  </a:lnTo>
                  <a:lnTo>
                    <a:pt x="756" y="9207"/>
                  </a:lnTo>
                  <a:lnTo>
                    <a:pt x="756" y="13323"/>
                  </a:lnTo>
                  <a:lnTo>
                    <a:pt x="17999" y="13323"/>
                  </a:lnTo>
                  <a:lnTo>
                    <a:pt x="17999" y="9207"/>
                  </a:lnTo>
                  <a:lnTo>
                    <a:pt x="17999" y="9207"/>
                  </a:lnTo>
                  <a:lnTo>
                    <a:pt x="17975" y="8671"/>
                  </a:lnTo>
                  <a:lnTo>
                    <a:pt x="17877" y="8086"/>
                  </a:lnTo>
                  <a:lnTo>
                    <a:pt x="17755" y="7526"/>
                  </a:lnTo>
                  <a:lnTo>
                    <a:pt x="17609" y="7015"/>
                  </a:lnTo>
                  <a:lnTo>
                    <a:pt x="17293" y="6187"/>
                  </a:lnTo>
                  <a:lnTo>
                    <a:pt x="17731" y="6187"/>
                  </a:lnTo>
                  <a:lnTo>
                    <a:pt x="17731" y="6187"/>
                  </a:lnTo>
                  <a:lnTo>
                    <a:pt x="18121" y="6187"/>
                  </a:lnTo>
                  <a:lnTo>
                    <a:pt x="18291" y="6138"/>
                  </a:lnTo>
                  <a:lnTo>
                    <a:pt x="18462" y="6089"/>
                  </a:lnTo>
                  <a:lnTo>
                    <a:pt x="18583" y="6016"/>
                  </a:lnTo>
                  <a:lnTo>
                    <a:pt x="18681" y="5894"/>
                  </a:lnTo>
                  <a:lnTo>
                    <a:pt x="18730" y="5748"/>
                  </a:lnTo>
                  <a:lnTo>
                    <a:pt x="18754" y="5553"/>
                  </a:lnTo>
                  <a:lnTo>
                    <a:pt x="18754" y="555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2" name="Google Shape;736;p43">
              <a:extLst>
                <a:ext uri="{FF2B5EF4-FFF2-40B4-BE49-F238E27FC236}">
                  <a16:creationId xmlns:a16="http://schemas.microsoft.com/office/drawing/2014/main" id="{D267A21F-F39A-8F40-A89E-02941505E1E1}"/>
                </a:ext>
              </a:extLst>
            </p:cNvPr>
            <p:cNvSpPr/>
            <p:nvPr/>
          </p:nvSpPr>
          <p:spPr>
            <a:xfrm>
              <a:off x="5351025" y="4375400"/>
              <a:ext cx="303250" cy="149825"/>
            </a:xfrm>
            <a:custGeom>
              <a:avLst/>
              <a:gdLst/>
              <a:ahLst/>
              <a:cxnLst/>
              <a:rect l="l" t="t" r="r" b="b"/>
              <a:pathLst>
                <a:path w="12130" h="5993" fill="none" extrusionOk="0">
                  <a:moveTo>
                    <a:pt x="1" y="4628"/>
                  </a:moveTo>
                  <a:lnTo>
                    <a:pt x="1" y="4628"/>
                  </a:lnTo>
                  <a:lnTo>
                    <a:pt x="171" y="4019"/>
                  </a:lnTo>
                  <a:lnTo>
                    <a:pt x="585" y="2656"/>
                  </a:lnTo>
                  <a:lnTo>
                    <a:pt x="805" y="1925"/>
                  </a:lnTo>
                  <a:lnTo>
                    <a:pt x="1024" y="1292"/>
                  </a:lnTo>
                  <a:lnTo>
                    <a:pt x="1194" y="829"/>
                  </a:lnTo>
                  <a:lnTo>
                    <a:pt x="1267" y="707"/>
                  </a:lnTo>
                  <a:lnTo>
                    <a:pt x="1316" y="658"/>
                  </a:lnTo>
                  <a:lnTo>
                    <a:pt x="1316" y="658"/>
                  </a:lnTo>
                  <a:lnTo>
                    <a:pt x="1535" y="561"/>
                  </a:lnTo>
                  <a:lnTo>
                    <a:pt x="1852" y="464"/>
                  </a:lnTo>
                  <a:lnTo>
                    <a:pt x="2315" y="342"/>
                  </a:lnTo>
                  <a:lnTo>
                    <a:pt x="2948" y="220"/>
                  </a:lnTo>
                  <a:lnTo>
                    <a:pt x="3776" y="98"/>
                  </a:lnTo>
                  <a:lnTo>
                    <a:pt x="4799" y="25"/>
                  </a:lnTo>
                  <a:lnTo>
                    <a:pt x="5408" y="1"/>
                  </a:lnTo>
                  <a:lnTo>
                    <a:pt x="6065" y="1"/>
                  </a:lnTo>
                  <a:lnTo>
                    <a:pt x="6065" y="1"/>
                  </a:lnTo>
                  <a:lnTo>
                    <a:pt x="6723" y="1"/>
                  </a:lnTo>
                  <a:lnTo>
                    <a:pt x="7332" y="25"/>
                  </a:lnTo>
                  <a:lnTo>
                    <a:pt x="8355" y="98"/>
                  </a:lnTo>
                  <a:lnTo>
                    <a:pt x="9183" y="220"/>
                  </a:lnTo>
                  <a:lnTo>
                    <a:pt x="9816" y="342"/>
                  </a:lnTo>
                  <a:lnTo>
                    <a:pt x="10279" y="464"/>
                  </a:lnTo>
                  <a:lnTo>
                    <a:pt x="10595" y="561"/>
                  </a:lnTo>
                  <a:lnTo>
                    <a:pt x="10814" y="658"/>
                  </a:lnTo>
                  <a:lnTo>
                    <a:pt x="10814" y="658"/>
                  </a:lnTo>
                  <a:lnTo>
                    <a:pt x="10863" y="707"/>
                  </a:lnTo>
                  <a:lnTo>
                    <a:pt x="10936" y="829"/>
                  </a:lnTo>
                  <a:lnTo>
                    <a:pt x="11107" y="1292"/>
                  </a:lnTo>
                  <a:lnTo>
                    <a:pt x="11326" y="1925"/>
                  </a:lnTo>
                  <a:lnTo>
                    <a:pt x="11545" y="2656"/>
                  </a:lnTo>
                  <a:lnTo>
                    <a:pt x="11959" y="4019"/>
                  </a:lnTo>
                  <a:lnTo>
                    <a:pt x="12130" y="4628"/>
                  </a:lnTo>
                  <a:lnTo>
                    <a:pt x="12130" y="4628"/>
                  </a:lnTo>
                  <a:lnTo>
                    <a:pt x="12105" y="4677"/>
                  </a:lnTo>
                  <a:lnTo>
                    <a:pt x="12057" y="4750"/>
                  </a:lnTo>
                  <a:lnTo>
                    <a:pt x="11959" y="4823"/>
                  </a:lnTo>
                  <a:lnTo>
                    <a:pt x="11813" y="4921"/>
                  </a:lnTo>
                  <a:lnTo>
                    <a:pt x="11618" y="5042"/>
                  </a:lnTo>
                  <a:lnTo>
                    <a:pt x="11375" y="5164"/>
                  </a:lnTo>
                  <a:lnTo>
                    <a:pt x="11058" y="5262"/>
                  </a:lnTo>
                  <a:lnTo>
                    <a:pt x="10717" y="5383"/>
                  </a:lnTo>
                  <a:lnTo>
                    <a:pt x="10327" y="5505"/>
                  </a:lnTo>
                  <a:lnTo>
                    <a:pt x="9865" y="5627"/>
                  </a:lnTo>
                  <a:lnTo>
                    <a:pt x="9377" y="5724"/>
                  </a:lnTo>
                  <a:lnTo>
                    <a:pt x="8817" y="5822"/>
                  </a:lnTo>
                  <a:lnTo>
                    <a:pt x="8208" y="5895"/>
                  </a:lnTo>
                  <a:lnTo>
                    <a:pt x="7551" y="5944"/>
                  </a:lnTo>
                  <a:lnTo>
                    <a:pt x="6845" y="5992"/>
                  </a:lnTo>
                  <a:lnTo>
                    <a:pt x="6065" y="5992"/>
                  </a:lnTo>
                  <a:lnTo>
                    <a:pt x="6065" y="5992"/>
                  </a:lnTo>
                  <a:lnTo>
                    <a:pt x="5286" y="5992"/>
                  </a:lnTo>
                  <a:lnTo>
                    <a:pt x="4580" y="5944"/>
                  </a:lnTo>
                  <a:lnTo>
                    <a:pt x="3922" y="5895"/>
                  </a:lnTo>
                  <a:lnTo>
                    <a:pt x="3313" y="5822"/>
                  </a:lnTo>
                  <a:lnTo>
                    <a:pt x="2753" y="5724"/>
                  </a:lnTo>
                  <a:lnTo>
                    <a:pt x="2266" y="5627"/>
                  </a:lnTo>
                  <a:lnTo>
                    <a:pt x="1803" y="5505"/>
                  </a:lnTo>
                  <a:lnTo>
                    <a:pt x="1413" y="5383"/>
                  </a:lnTo>
                  <a:lnTo>
                    <a:pt x="1072" y="5262"/>
                  </a:lnTo>
                  <a:lnTo>
                    <a:pt x="756" y="5164"/>
                  </a:lnTo>
                  <a:lnTo>
                    <a:pt x="512" y="5042"/>
                  </a:lnTo>
                  <a:lnTo>
                    <a:pt x="317" y="4921"/>
                  </a:lnTo>
                  <a:lnTo>
                    <a:pt x="171" y="4823"/>
                  </a:lnTo>
                  <a:lnTo>
                    <a:pt x="74" y="4750"/>
                  </a:lnTo>
                  <a:lnTo>
                    <a:pt x="25" y="4677"/>
                  </a:lnTo>
                  <a:lnTo>
                    <a:pt x="1" y="4628"/>
                  </a:lnTo>
                  <a:lnTo>
                    <a:pt x="1" y="462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3" name="Google Shape;737;p43">
              <a:extLst>
                <a:ext uri="{FF2B5EF4-FFF2-40B4-BE49-F238E27FC236}">
                  <a16:creationId xmlns:a16="http://schemas.microsoft.com/office/drawing/2014/main" id="{9E61334A-46BE-5944-933B-C37370C7DDDD}"/>
                </a:ext>
              </a:extLst>
            </p:cNvPr>
            <p:cNvSpPr/>
            <p:nvPr/>
          </p:nvSpPr>
          <p:spPr>
            <a:xfrm>
              <a:off x="5326675" y="4569025"/>
              <a:ext cx="81000" cy="65175"/>
            </a:xfrm>
            <a:custGeom>
              <a:avLst/>
              <a:gdLst/>
              <a:ahLst/>
              <a:cxnLst/>
              <a:rect l="l" t="t" r="r" b="b"/>
              <a:pathLst>
                <a:path w="3240" h="2607" fill="none" extrusionOk="0">
                  <a:moveTo>
                    <a:pt x="1632" y="2607"/>
                  </a:moveTo>
                  <a:lnTo>
                    <a:pt x="1632" y="2607"/>
                  </a:lnTo>
                  <a:lnTo>
                    <a:pt x="1291" y="2582"/>
                  </a:lnTo>
                  <a:lnTo>
                    <a:pt x="999" y="2509"/>
                  </a:lnTo>
                  <a:lnTo>
                    <a:pt x="731" y="2388"/>
                  </a:lnTo>
                  <a:lnTo>
                    <a:pt x="488" y="2217"/>
                  </a:lnTo>
                  <a:lnTo>
                    <a:pt x="293" y="2047"/>
                  </a:lnTo>
                  <a:lnTo>
                    <a:pt x="122" y="1803"/>
                  </a:lnTo>
                  <a:lnTo>
                    <a:pt x="74" y="1706"/>
                  </a:lnTo>
                  <a:lnTo>
                    <a:pt x="49" y="1559"/>
                  </a:lnTo>
                  <a:lnTo>
                    <a:pt x="25" y="1438"/>
                  </a:lnTo>
                  <a:lnTo>
                    <a:pt x="1" y="1316"/>
                  </a:lnTo>
                  <a:lnTo>
                    <a:pt x="1" y="1316"/>
                  </a:lnTo>
                  <a:lnTo>
                    <a:pt x="25" y="1170"/>
                  </a:lnTo>
                  <a:lnTo>
                    <a:pt x="49" y="1048"/>
                  </a:lnTo>
                  <a:lnTo>
                    <a:pt x="74" y="926"/>
                  </a:lnTo>
                  <a:lnTo>
                    <a:pt x="122" y="804"/>
                  </a:lnTo>
                  <a:lnTo>
                    <a:pt x="293" y="585"/>
                  </a:lnTo>
                  <a:lnTo>
                    <a:pt x="488" y="390"/>
                  </a:lnTo>
                  <a:lnTo>
                    <a:pt x="731" y="220"/>
                  </a:lnTo>
                  <a:lnTo>
                    <a:pt x="999" y="98"/>
                  </a:lnTo>
                  <a:lnTo>
                    <a:pt x="1291" y="25"/>
                  </a:lnTo>
                  <a:lnTo>
                    <a:pt x="1632" y="1"/>
                  </a:lnTo>
                  <a:lnTo>
                    <a:pt x="1632" y="1"/>
                  </a:lnTo>
                  <a:lnTo>
                    <a:pt x="1803" y="1"/>
                  </a:lnTo>
                  <a:lnTo>
                    <a:pt x="1949" y="49"/>
                  </a:lnTo>
                  <a:lnTo>
                    <a:pt x="2120" y="98"/>
                  </a:lnTo>
                  <a:lnTo>
                    <a:pt x="2266" y="171"/>
                  </a:lnTo>
                  <a:lnTo>
                    <a:pt x="2412" y="269"/>
                  </a:lnTo>
                  <a:lnTo>
                    <a:pt x="2534" y="390"/>
                  </a:lnTo>
                  <a:lnTo>
                    <a:pt x="2777" y="634"/>
                  </a:lnTo>
                  <a:lnTo>
                    <a:pt x="2972" y="926"/>
                  </a:lnTo>
                  <a:lnTo>
                    <a:pt x="3118" y="1219"/>
                  </a:lnTo>
                  <a:lnTo>
                    <a:pt x="3215" y="1535"/>
                  </a:lnTo>
                  <a:lnTo>
                    <a:pt x="3240" y="1681"/>
                  </a:lnTo>
                  <a:lnTo>
                    <a:pt x="3240" y="1803"/>
                  </a:lnTo>
                  <a:lnTo>
                    <a:pt x="3240" y="1803"/>
                  </a:lnTo>
                  <a:lnTo>
                    <a:pt x="3240" y="1949"/>
                  </a:lnTo>
                  <a:lnTo>
                    <a:pt x="3215" y="2047"/>
                  </a:lnTo>
                  <a:lnTo>
                    <a:pt x="3167" y="2144"/>
                  </a:lnTo>
                  <a:lnTo>
                    <a:pt x="3118" y="2241"/>
                  </a:lnTo>
                  <a:lnTo>
                    <a:pt x="3045" y="2314"/>
                  </a:lnTo>
                  <a:lnTo>
                    <a:pt x="2972" y="2388"/>
                  </a:lnTo>
                  <a:lnTo>
                    <a:pt x="2777" y="2485"/>
                  </a:lnTo>
                  <a:lnTo>
                    <a:pt x="2534" y="2558"/>
                  </a:lnTo>
                  <a:lnTo>
                    <a:pt x="2266" y="2582"/>
                  </a:lnTo>
                  <a:lnTo>
                    <a:pt x="1949" y="2607"/>
                  </a:lnTo>
                  <a:lnTo>
                    <a:pt x="1632" y="2607"/>
                  </a:lnTo>
                  <a:lnTo>
                    <a:pt x="1632" y="260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4" name="Google Shape;738;p43">
              <a:extLst>
                <a:ext uri="{FF2B5EF4-FFF2-40B4-BE49-F238E27FC236}">
                  <a16:creationId xmlns:a16="http://schemas.microsoft.com/office/drawing/2014/main" id="{E7D1587F-81BE-9443-8C48-70D768B178AB}"/>
                </a:ext>
              </a:extLst>
            </p:cNvPr>
            <p:cNvSpPr/>
            <p:nvPr/>
          </p:nvSpPr>
          <p:spPr>
            <a:xfrm>
              <a:off x="5447225" y="4615925"/>
              <a:ext cx="110850" cy="25"/>
            </a:xfrm>
            <a:custGeom>
              <a:avLst/>
              <a:gdLst/>
              <a:ahLst/>
              <a:cxnLst/>
              <a:rect l="l" t="t" r="r" b="b"/>
              <a:pathLst>
                <a:path w="4434" h="1" fill="none" extrusionOk="0">
                  <a:moveTo>
                    <a:pt x="1" y="0"/>
                  </a:moveTo>
                  <a:lnTo>
                    <a:pt x="443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5" name="Google Shape;739;p43">
              <a:extLst>
                <a:ext uri="{FF2B5EF4-FFF2-40B4-BE49-F238E27FC236}">
                  <a16:creationId xmlns:a16="http://schemas.microsoft.com/office/drawing/2014/main" id="{E0BBED16-AA91-8846-AE32-0ED46929CA21}"/>
                </a:ext>
              </a:extLst>
            </p:cNvPr>
            <p:cNvSpPr/>
            <p:nvPr/>
          </p:nvSpPr>
          <p:spPr>
            <a:xfrm>
              <a:off x="5439925" y="4589125"/>
              <a:ext cx="125450" cy="25"/>
            </a:xfrm>
            <a:custGeom>
              <a:avLst/>
              <a:gdLst/>
              <a:ahLst/>
              <a:cxnLst/>
              <a:rect l="l" t="t" r="r" b="b"/>
              <a:pathLst>
                <a:path w="5018" h="1" fill="none" extrusionOk="0">
                  <a:moveTo>
                    <a:pt x="1" y="0"/>
                  </a:moveTo>
                  <a:lnTo>
                    <a:pt x="501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6" name="Google Shape;740;p43">
              <a:extLst>
                <a:ext uri="{FF2B5EF4-FFF2-40B4-BE49-F238E27FC236}">
                  <a16:creationId xmlns:a16="http://schemas.microsoft.com/office/drawing/2014/main" id="{7CE5DDB4-220F-284D-9335-39B1DEC7308F}"/>
                </a:ext>
              </a:extLst>
            </p:cNvPr>
            <p:cNvSpPr/>
            <p:nvPr/>
          </p:nvSpPr>
          <p:spPr>
            <a:xfrm>
              <a:off x="5597625" y="4569025"/>
              <a:ext cx="81000" cy="65175"/>
            </a:xfrm>
            <a:custGeom>
              <a:avLst/>
              <a:gdLst/>
              <a:ahLst/>
              <a:cxnLst/>
              <a:rect l="l" t="t" r="r" b="b"/>
              <a:pathLst>
                <a:path w="3240" h="2607" fill="none" extrusionOk="0">
                  <a:moveTo>
                    <a:pt x="1608" y="2607"/>
                  </a:moveTo>
                  <a:lnTo>
                    <a:pt x="1608" y="2607"/>
                  </a:lnTo>
                  <a:lnTo>
                    <a:pt x="1291" y="2607"/>
                  </a:lnTo>
                  <a:lnTo>
                    <a:pt x="975" y="2582"/>
                  </a:lnTo>
                  <a:lnTo>
                    <a:pt x="707" y="2558"/>
                  </a:lnTo>
                  <a:lnTo>
                    <a:pt x="463" y="2485"/>
                  </a:lnTo>
                  <a:lnTo>
                    <a:pt x="268" y="2388"/>
                  </a:lnTo>
                  <a:lnTo>
                    <a:pt x="195" y="2314"/>
                  </a:lnTo>
                  <a:lnTo>
                    <a:pt x="122" y="2241"/>
                  </a:lnTo>
                  <a:lnTo>
                    <a:pt x="74" y="2144"/>
                  </a:lnTo>
                  <a:lnTo>
                    <a:pt x="25" y="2047"/>
                  </a:lnTo>
                  <a:lnTo>
                    <a:pt x="1" y="1949"/>
                  </a:lnTo>
                  <a:lnTo>
                    <a:pt x="1" y="1803"/>
                  </a:lnTo>
                  <a:lnTo>
                    <a:pt x="1" y="1803"/>
                  </a:lnTo>
                  <a:lnTo>
                    <a:pt x="1" y="1681"/>
                  </a:lnTo>
                  <a:lnTo>
                    <a:pt x="25" y="1535"/>
                  </a:lnTo>
                  <a:lnTo>
                    <a:pt x="122" y="1219"/>
                  </a:lnTo>
                  <a:lnTo>
                    <a:pt x="268" y="926"/>
                  </a:lnTo>
                  <a:lnTo>
                    <a:pt x="463" y="634"/>
                  </a:lnTo>
                  <a:lnTo>
                    <a:pt x="707" y="390"/>
                  </a:lnTo>
                  <a:lnTo>
                    <a:pt x="829" y="269"/>
                  </a:lnTo>
                  <a:lnTo>
                    <a:pt x="975" y="171"/>
                  </a:lnTo>
                  <a:lnTo>
                    <a:pt x="1121" y="98"/>
                  </a:lnTo>
                  <a:lnTo>
                    <a:pt x="1291" y="49"/>
                  </a:lnTo>
                  <a:lnTo>
                    <a:pt x="1438" y="1"/>
                  </a:lnTo>
                  <a:lnTo>
                    <a:pt x="1608" y="1"/>
                  </a:lnTo>
                  <a:lnTo>
                    <a:pt x="1608" y="1"/>
                  </a:lnTo>
                  <a:lnTo>
                    <a:pt x="1949" y="25"/>
                  </a:lnTo>
                  <a:lnTo>
                    <a:pt x="2241" y="98"/>
                  </a:lnTo>
                  <a:lnTo>
                    <a:pt x="2509" y="220"/>
                  </a:lnTo>
                  <a:lnTo>
                    <a:pt x="2753" y="390"/>
                  </a:lnTo>
                  <a:lnTo>
                    <a:pt x="2948" y="585"/>
                  </a:lnTo>
                  <a:lnTo>
                    <a:pt x="3118" y="804"/>
                  </a:lnTo>
                  <a:lnTo>
                    <a:pt x="3167" y="926"/>
                  </a:lnTo>
                  <a:lnTo>
                    <a:pt x="3191" y="1048"/>
                  </a:lnTo>
                  <a:lnTo>
                    <a:pt x="3215" y="1170"/>
                  </a:lnTo>
                  <a:lnTo>
                    <a:pt x="3240" y="1316"/>
                  </a:lnTo>
                  <a:lnTo>
                    <a:pt x="3240" y="1316"/>
                  </a:lnTo>
                  <a:lnTo>
                    <a:pt x="3215" y="1438"/>
                  </a:lnTo>
                  <a:lnTo>
                    <a:pt x="3191" y="1559"/>
                  </a:lnTo>
                  <a:lnTo>
                    <a:pt x="3167" y="1706"/>
                  </a:lnTo>
                  <a:lnTo>
                    <a:pt x="3118" y="1803"/>
                  </a:lnTo>
                  <a:lnTo>
                    <a:pt x="2948" y="2047"/>
                  </a:lnTo>
                  <a:lnTo>
                    <a:pt x="2753" y="2217"/>
                  </a:lnTo>
                  <a:lnTo>
                    <a:pt x="2509" y="2388"/>
                  </a:lnTo>
                  <a:lnTo>
                    <a:pt x="2241" y="2509"/>
                  </a:lnTo>
                  <a:lnTo>
                    <a:pt x="1949" y="2582"/>
                  </a:lnTo>
                  <a:lnTo>
                    <a:pt x="1608" y="2607"/>
                  </a:lnTo>
                  <a:lnTo>
                    <a:pt x="1608" y="260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697" name="Google Shape;741;p43">
            <a:extLst>
              <a:ext uri="{FF2B5EF4-FFF2-40B4-BE49-F238E27FC236}">
                <a16:creationId xmlns:a16="http://schemas.microsoft.com/office/drawing/2014/main" id="{3C475491-894A-0E41-865B-661496FDBC6F}"/>
              </a:ext>
            </a:extLst>
          </p:cNvPr>
          <p:cNvGrpSpPr/>
          <p:nvPr/>
        </p:nvGrpSpPr>
        <p:grpSpPr>
          <a:xfrm>
            <a:off x="10092435" y="5225792"/>
            <a:ext cx="354145" cy="354145"/>
            <a:chOff x="5964175" y="4329750"/>
            <a:chExt cx="421350" cy="421350"/>
          </a:xfrm>
        </p:grpSpPr>
        <p:sp>
          <p:nvSpPr>
            <p:cNvPr id="698" name="Google Shape;742;p43">
              <a:extLst>
                <a:ext uri="{FF2B5EF4-FFF2-40B4-BE49-F238E27FC236}">
                  <a16:creationId xmlns:a16="http://schemas.microsoft.com/office/drawing/2014/main" id="{CCBD1B9D-3231-A544-BA1B-C0F10ACB9618}"/>
                </a:ext>
              </a:extLst>
            </p:cNvPr>
            <p:cNvSpPr/>
            <p:nvPr/>
          </p:nvSpPr>
          <p:spPr>
            <a:xfrm>
              <a:off x="5964175" y="4329750"/>
              <a:ext cx="421350" cy="421350"/>
            </a:xfrm>
            <a:custGeom>
              <a:avLst/>
              <a:gdLst/>
              <a:ahLst/>
              <a:cxnLst/>
              <a:rect l="l" t="t" r="r" b="b"/>
              <a:pathLst>
                <a:path w="16854" h="16854" fill="none" extrusionOk="0">
                  <a:moveTo>
                    <a:pt x="15636" y="14004"/>
                  </a:moveTo>
                  <a:lnTo>
                    <a:pt x="13517" y="6260"/>
                  </a:lnTo>
                  <a:lnTo>
                    <a:pt x="16196" y="3605"/>
                  </a:lnTo>
                  <a:lnTo>
                    <a:pt x="16196" y="3605"/>
                  </a:lnTo>
                  <a:lnTo>
                    <a:pt x="16318" y="3434"/>
                  </a:lnTo>
                  <a:lnTo>
                    <a:pt x="16440" y="3239"/>
                  </a:lnTo>
                  <a:lnTo>
                    <a:pt x="16537" y="3020"/>
                  </a:lnTo>
                  <a:lnTo>
                    <a:pt x="16610" y="2777"/>
                  </a:lnTo>
                  <a:lnTo>
                    <a:pt x="16732" y="2338"/>
                  </a:lnTo>
                  <a:lnTo>
                    <a:pt x="16805" y="2046"/>
                  </a:lnTo>
                  <a:lnTo>
                    <a:pt x="16805" y="2046"/>
                  </a:lnTo>
                  <a:lnTo>
                    <a:pt x="16830" y="1729"/>
                  </a:lnTo>
                  <a:lnTo>
                    <a:pt x="16854" y="1437"/>
                  </a:lnTo>
                  <a:lnTo>
                    <a:pt x="16854" y="1194"/>
                  </a:lnTo>
                  <a:lnTo>
                    <a:pt x="16854" y="950"/>
                  </a:lnTo>
                  <a:lnTo>
                    <a:pt x="16805" y="755"/>
                  </a:lnTo>
                  <a:lnTo>
                    <a:pt x="16732" y="585"/>
                  </a:lnTo>
                  <a:lnTo>
                    <a:pt x="16659" y="414"/>
                  </a:lnTo>
                  <a:lnTo>
                    <a:pt x="16562" y="293"/>
                  </a:lnTo>
                  <a:lnTo>
                    <a:pt x="16562" y="293"/>
                  </a:lnTo>
                  <a:lnTo>
                    <a:pt x="16440" y="195"/>
                  </a:lnTo>
                  <a:lnTo>
                    <a:pt x="16269" y="122"/>
                  </a:lnTo>
                  <a:lnTo>
                    <a:pt x="16099" y="49"/>
                  </a:lnTo>
                  <a:lnTo>
                    <a:pt x="15904" y="0"/>
                  </a:lnTo>
                  <a:lnTo>
                    <a:pt x="15660" y="0"/>
                  </a:lnTo>
                  <a:lnTo>
                    <a:pt x="15417" y="0"/>
                  </a:lnTo>
                  <a:lnTo>
                    <a:pt x="15125" y="25"/>
                  </a:lnTo>
                  <a:lnTo>
                    <a:pt x="14808" y="49"/>
                  </a:lnTo>
                  <a:lnTo>
                    <a:pt x="14808" y="49"/>
                  </a:lnTo>
                  <a:lnTo>
                    <a:pt x="14516" y="122"/>
                  </a:lnTo>
                  <a:lnTo>
                    <a:pt x="14077" y="244"/>
                  </a:lnTo>
                  <a:lnTo>
                    <a:pt x="13834" y="317"/>
                  </a:lnTo>
                  <a:lnTo>
                    <a:pt x="13615" y="414"/>
                  </a:lnTo>
                  <a:lnTo>
                    <a:pt x="13420" y="536"/>
                  </a:lnTo>
                  <a:lnTo>
                    <a:pt x="13249" y="658"/>
                  </a:lnTo>
                  <a:lnTo>
                    <a:pt x="10595" y="3337"/>
                  </a:lnTo>
                  <a:lnTo>
                    <a:pt x="2850" y="1218"/>
                  </a:lnTo>
                  <a:lnTo>
                    <a:pt x="2850" y="1218"/>
                  </a:lnTo>
                  <a:lnTo>
                    <a:pt x="2704" y="1194"/>
                  </a:lnTo>
                  <a:lnTo>
                    <a:pt x="2582" y="1218"/>
                  </a:lnTo>
                  <a:lnTo>
                    <a:pt x="2460" y="1267"/>
                  </a:lnTo>
                  <a:lnTo>
                    <a:pt x="2338" y="1340"/>
                  </a:lnTo>
                  <a:lnTo>
                    <a:pt x="1608" y="2095"/>
                  </a:lnTo>
                  <a:lnTo>
                    <a:pt x="1608" y="2095"/>
                  </a:lnTo>
                  <a:lnTo>
                    <a:pt x="1535" y="2192"/>
                  </a:lnTo>
                  <a:lnTo>
                    <a:pt x="1486" y="2290"/>
                  </a:lnTo>
                  <a:lnTo>
                    <a:pt x="1462" y="2411"/>
                  </a:lnTo>
                  <a:lnTo>
                    <a:pt x="1462" y="2509"/>
                  </a:lnTo>
                  <a:lnTo>
                    <a:pt x="1462" y="2509"/>
                  </a:lnTo>
                  <a:lnTo>
                    <a:pt x="1486" y="2606"/>
                  </a:lnTo>
                  <a:lnTo>
                    <a:pt x="1510" y="2679"/>
                  </a:lnTo>
                  <a:lnTo>
                    <a:pt x="1608" y="2825"/>
                  </a:lnTo>
                  <a:lnTo>
                    <a:pt x="1608" y="2825"/>
                  </a:lnTo>
                  <a:lnTo>
                    <a:pt x="1705" y="2899"/>
                  </a:lnTo>
                  <a:lnTo>
                    <a:pt x="7404" y="6600"/>
                  </a:lnTo>
                  <a:lnTo>
                    <a:pt x="4165" y="10863"/>
                  </a:lnTo>
                  <a:lnTo>
                    <a:pt x="926" y="10302"/>
                  </a:lnTo>
                  <a:lnTo>
                    <a:pt x="926" y="10302"/>
                  </a:lnTo>
                  <a:lnTo>
                    <a:pt x="828" y="10302"/>
                  </a:lnTo>
                  <a:lnTo>
                    <a:pt x="707" y="10327"/>
                  </a:lnTo>
                  <a:lnTo>
                    <a:pt x="609" y="10375"/>
                  </a:lnTo>
                  <a:lnTo>
                    <a:pt x="512" y="10449"/>
                  </a:lnTo>
                  <a:lnTo>
                    <a:pt x="146" y="10814"/>
                  </a:lnTo>
                  <a:lnTo>
                    <a:pt x="146" y="10814"/>
                  </a:lnTo>
                  <a:lnTo>
                    <a:pt x="73" y="10911"/>
                  </a:lnTo>
                  <a:lnTo>
                    <a:pt x="25" y="11033"/>
                  </a:lnTo>
                  <a:lnTo>
                    <a:pt x="0" y="11155"/>
                  </a:lnTo>
                  <a:lnTo>
                    <a:pt x="0" y="11277"/>
                  </a:lnTo>
                  <a:lnTo>
                    <a:pt x="0" y="11277"/>
                  </a:lnTo>
                  <a:lnTo>
                    <a:pt x="49" y="11423"/>
                  </a:lnTo>
                  <a:lnTo>
                    <a:pt x="146" y="11569"/>
                  </a:lnTo>
                  <a:lnTo>
                    <a:pt x="146" y="11569"/>
                  </a:lnTo>
                  <a:lnTo>
                    <a:pt x="244" y="11642"/>
                  </a:lnTo>
                  <a:lnTo>
                    <a:pt x="3434" y="13420"/>
                  </a:lnTo>
                  <a:lnTo>
                    <a:pt x="5212" y="16610"/>
                  </a:lnTo>
                  <a:lnTo>
                    <a:pt x="5212" y="16610"/>
                  </a:lnTo>
                  <a:lnTo>
                    <a:pt x="5285" y="16708"/>
                  </a:lnTo>
                  <a:lnTo>
                    <a:pt x="5285" y="16708"/>
                  </a:lnTo>
                  <a:lnTo>
                    <a:pt x="5431" y="16805"/>
                  </a:lnTo>
                  <a:lnTo>
                    <a:pt x="5578" y="16854"/>
                  </a:lnTo>
                  <a:lnTo>
                    <a:pt x="5578" y="16854"/>
                  </a:lnTo>
                  <a:lnTo>
                    <a:pt x="5699" y="16854"/>
                  </a:lnTo>
                  <a:lnTo>
                    <a:pt x="5821" y="16830"/>
                  </a:lnTo>
                  <a:lnTo>
                    <a:pt x="5943" y="16781"/>
                  </a:lnTo>
                  <a:lnTo>
                    <a:pt x="6040" y="16708"/>
                  </a:lnTo>
                  <a:lnTo>
                    <a:pt x="6406" y="16342"/>
                  </a:lnTo>
                  <a:lnTo>
                    <a:pt x="6406" y="16342"/>
                  </a:lnTo>
                  <a:lnTo>
                    <a:pt x="6479" y="16245"/>
                  </a:lnTo>
                  <a:lnTo>
                    <a:pt x="6527" y="16148"/>
                  </a:lnTo>
                  <a:lnTo>
                    <a:pt x="6552" y="16026"/>
                  </a:lnTo>
                  <a:lnTo>
                    <a:pt x="6552" y="15928"/>
                  </a:lnTo>
                  <a:lnTo>
                    <a:pt x="5992" y="12689"/>
                  </a:lnTo>
                  <a:lnTo>
                    <a:pt x="10254" y="9450"/>
                  </a:lnTo>
                  <a:lnTo>
                    <a:pt x="13956" y="15149"/>
                  </a:lnTo>
                  <a:lnTo>
                    <a:pt x="13956" y="15149"/>
                  </a:lnTo>
                  <a:lnTo>
                    <a:pt x="14029" y="15246"/>
                  </a:lnTo>
                  <a:lnTo>
                    <a:pt x="14029" y="15246"/>
                  </a:lnTo>
                  <a:lnTo>
                    <a:pt x="14175" y="15344"/>
                  </a:lnTo>
                  <a:lnTo>
                    <a:pt x="14248" y="15368"/>
                  </a:lnTo>
                  <a:lnTo>
                    <a:pt x="14345" y="15393"/>
                  </a:lnTo>
                  <a:lnTo>
                    <a:pt x="14345" y="15393"/>
                  </a:lnTo>
                  <a:lnTo>
                    <a:pt x="14443" y="15393"/>
                  </a:lnTo>
                  <a:lnTo>
                    <a:pt x="14565" y="15368"/>
                  </a:lnTo>
                  <a:lnTo>
                    <a:pt x="14662" y="15320"/>
                  </a:lnTo>
                  <a:lnTo>
                    <a:pt x="14759" y="15246"/>
                  </a:lnTo>
                  <a:lnTo>
                    <a:pt x="15514" y="14516"/>
                  </a:lnTo>
                  <a:lnTo>
                    <a:pt x="15514" y="14516"/>
                  </a:lnTo>
                  <a:lnTo>
                    <a:pt x="15587" y="14394"/>
                  </a:lnTo>
                  <a:lnTo>
                    <a:pt x="15636" y="14272"/>
                  </a:lnTo>
                  <a:lnTo>
                    <a:pt x="15660" y="14151"/>
                  </a:lnTo>
                  <a:lnTo>
                    <a:pt x="15636" y="14004"/>
                  </a:lnTo>
                  <a:lnTo>
                    <a:pt x="15636" y="1400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699" name="Google Shape;743;p43">
              <a:extLst>
                <a:ext uri="{FF2B5EF4-FFF2-40B4-BE49-F238E27FC236}">
                  <a16:creationId xmlns:a16="http://schemas.microsoft.com/office/drawing/2014/main" id="{1192A3BB-FC95-3F44-9646-4D5B69D79291}"/>
                </a:ext>
              </a:extLst>
            </p:cNvPr>
            <p:cNvSpPr/>
            <p:nvPr/>
          </p:nvSpPr>
          <p:spPr>
            <a:xfrm>
              <a:off x="6322800" y="4360800"/>
              <a:ext cx="31675" cy="30475"/>
            </a:xfrm>
            <a:custGeom>
              <a:avLst/>
              <a:gdLst/>
              <a:ahLst/>
              <a:cxnLst/>
              <a:rect l="l" t="t" r="r" b="b"/>
              <a:pathLst>
                <a:path w="1267" h="1219" fill="none" extrusionOk="0">
                  <a:moveTo>
                    <a:pt x="1267" y="1218"/>
                  </a:moveTo>
                  <a:lnTo>
                    <a:pt x="1267" y="1218"/>
                  </a:lnTo>
                  <a:lnTo>
                    <a:pt x="1242" y="999"/>
                  </a:lnTo>
                  <a:lnTo>
                    <a:pt x="1169" y="755"/>
                  </a:lnTo>
                  <a:lnTo>
                    <a:pt x="1048" y="561"/>
                  </a:lnTo>
                  <a:lnTo>
                    <a:pt x="901" y="366"/>
                  </a:lnTo>
                  <a:lnTo>
                    <a:pt x="901" y="366"/>
                  </a:lnTo>
                  <a:lnTo>
                    <a:pt x="707" y="220"/>
                  </a:lnTo>
                  <a:lnTo>
                    <a:pt x="487" y="98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00" name="Google Shape;744;p43">
            <a:extLst>
              <a:ext uri="{FF2B5EF4-FFF2-40B4-BE49-F238E27FC236}">
                <a16:creationId xmlns:a16="http://schemas.microsoft.com/office/drawing/2014/main" id="{929A2C5E-DD20-C84D-9F0E-9D8249EB6F3C}"/>
              </a:ext>
            </a:extLst>
          </p:cNvPr>
          <p:cNvGrpSpPr/>
          <p:nvPr/>
        </p:nvGrpSpPr>
        <p:grpSpPr>
          <a:xfrm>
            <a:off x="6128343" y="5790776"/>
            <a:ext cx="372594" cy="360301"/>
            <a:chOff x="1247825" y="5001950"/>
            <a:chExt cx="443300" cy="428675"/>
          </a:xfrm>
        </p:grpSpPr>
        <p:sp>
          <p:nvSpPr>
            <p:cNvPr id="701" name="Google Shape;745;p43">
              <a:extLst>
                <a:ext uri="{FF2B5EF4-FFF2-40B4-BE49-F238E27FC236}">
                  <a16:creationId xmlns:a16="http://schemas.microsoft.com/office/drawing/2014/main" id="{E2C55D4D-5B9F-8342-8EB3-CB80FCD76930}"/>
                </a:ext>
              </a:extLst>
            </p:cNvPr>
            <p:cNvSpPr/>
            <p:nvPr/>
          </p:nvSpPr>
          <p:spPr>
            <a:xfrm>
              <a:off x="1247825" y="5168175"/>
              <a:ext cx="373875" cy="221650"/>
            </a:xfrm>
            <a:custGeom>
              <a:avLst/>
              <a:gdLst/>
              <a:ahLst/>
              <a:cxnLst/>
              <a:rect l="l" t="t" r="r" b="b"/>
              <a:pathLst>
                <a:path w="14955" h="8866" fill="none" extrusionOk="0">
                  <a:moveTo>
                    <a:pt x="12178" y="8865"/>
                  </a:moveTo>
                  <a:lnTo>
                    <a:pt x="12178" y="8865"/>
                  </a:lnTo>
                  <a:lnTo>
                    <a:pt x="12325" y="8841"/>
                  </a:lnTo>
                  <a:lnTo>
                    <a:pt x="12471" y="8792"/>
                  </a:lnTo>
                  <a:lnTo>
                    <a:pt x="12592" y="8695"/>
                  </a:lnTo>
                  <a:lnTo>
                    <a:pt x="12666" y="8573"/>
                  </a:lnTo>
                  <a:lnTo>
                    <a:pt x="12666" y="8573"/>
                  </a:lnTo>
                  <a:lnTo>
                    <a:pt x="12958" y="8037"/>
                  </a:lnTo>
                  <a:lnTo>
                    <a:pt x="13323" y="7331"/>
                  </a:lnTo>
                  <a:lnTo>
                    <a:pt x="13688" y="6454"/>
                  </a:lnTo>
                  <a:lnTo>
                    <a:pt x="13883" y="5991"/>
                  </a:lnTo>
                  <a:lnTo>
                    <a:pt x="14078" y="5480"/>
                  </a:lnTo>
                  <a:lnTo>
                    <a:pt x="14249" y="4944"/>
                  </a:lnTo>
                  <a:lnTo>
                    <a:pt x="14419" y="4360"/>
                  </a:lnTo>
                  <a:lnTo>
                    <a:pt x="14565" y="3775"/>
                  </a:lnTo>
                  <a:lnTo>
                    <a:pt x="14711" y="3166"/>
                  </a:lnTo>
                  <a:lnTo>
                    <a:pt x="14809" y="2533"/>
                  </a:lnTo>
                  <a:lnTo>
                    <a:pt x="14882" y="1875"/>
                  </a:lnTo>
                  <a:lnTo>
                    <a:pt x="14931" y="1218"/>
                  </a:lnTo>
                  <a:lnTo>
                    <a:pt x="14955" y="536"/>
                  </a:lnTo>
                  <a:lnTo>
                    <a:pt x="14955" y="536"/>
                  </a:lnTo>
                  <a:lnTo>
                    <a:pt x="14955" y="438"/>
                  </a:lnTo>
                  <a:lnTo>
                    <a:pt x="14906" y="341"/>
                  </a:lnTo>
                  <a:lnTo>
                    <a:pt x="14857" y="244"/>
                  </a:lnTo>
                  <a:lnTo>
                    <a:pt x="14809" y="146"/>
                  </a:lnTo>
                  <a:lnTo>
                    <a:pt x="14711" y="97"/>
                  </a:lnTo>
                  <a:lnTo>
                    <a:pt x="14614" y="24"/>
                  </a:lnTo>
                  <a:lnTo>
                    <a:pt x="14516" y="0"/>
                  </a:lnTo>
                  <a:lnTo>
                    <a:pt x="14395" y="0"/>
                  </a:lnTo>
                  <a:lnTo>
                    <a:pt x="3338" y="0"/>
                  </a:lnTo>
                  <a:lnTo>
                    <a:pt x="3338" y="0"/>
                  </a:lnTo>
                  <a:lnTo>
                    <a:pt x="3216" y="0"/>
                  </a:lnTo>
                  <a:lnTo>
                    <a:pt x="3118" y="24"/>
                  </a:lnTo>
                  <a:lnTo>
                    <a:pt x="3021" y="97"/>
                  </a:lnTo>
                  <a:lnTo>
                    <a:pt x="2924" y="146"/>
                  </a:lnTo>
                  <a:lnTo>
                    <a:pt x="2875" y="244"/>
                  </a:lnTo>
                  <a:lnTo>
                    <a:pt x="2826" y="341"/>
                  </a:lnTo>
                  <a:lnTo>
                    <a:pt x="2777" y="438"/>
                  </a:lnTo>
                  <a:lnTo>
                    <a:pt x="2777" y="536"/>
                  </a:lnTo>
                  <a:lnTo>
                    <a:pt x="2777" y="536"/>
                  </a:lnTo>
                  <a:lnTo>
                    <a:pt x="2777" y="706"/>
                  </a:lnTo>
                  <a:lnTo>
                    <a:pt x="2777" y="706"/>
                  </a:lnTo>
                  <a:lnTo>
                    <a:pt x="2558" y="633"/>
                  </a:lnTo>
                  <a:lnTo>
                    <a:pt x="2363" y="585"/>
                  </a:lnTo>
                  <a:lnTo>
                    <a:pt x="2144" y="560"/>
                  </a:lnTo>
                  <a:lnTo>
                    <a:pt x="1949" y="536"/>
                  </a:lnTo>
                  <a:lnTo>
                    <a:pt x="1949" y="536"/>
                  </a:lnTo>
                  <a:lnTo>
                    <a:pt x="1755" y="560"/>
                  </a:lnTo>
                  <a:lnTo>
                    <a:pt x="1560" y="585"/>
                  </a:lnTo>
                  <a:lnTo>
                    <a:pt x="1365" y="633"/>
                  </a:lnTo>
                  <a:lnTo>
                    <a:pt x="1194" y="706"/>
                  </a:lnTo>
                  <a:lnTo>
                    <a:pt x="1024" y="779"/>
                  </a:lnTo>
                  <a:lnTo>
                    <a:pt x="853" y="877"/>
                  </a:lnTo>
                  <a:lnTo>
                    <a:pt x="707" y="999"/>
                  </a:lnTo>
                  <a:lnTo>
                    <a:pt x="561" y="1120"/>
                  </a:lnTo>
                  <a:lnTo>
                    <a:pt x="439" y="1242"/>
                  </a:lnTo>
                  <a:lnTo>
                    <a:pt x="342" y="1413"/>
                  </a:lnTo>
                  <a:lnTo>
                    <a:pt x="244" y="1559"/>
                  </a:lnTo>
                  <a:lnTo>
                    <a:pt x="147" y="1729"/>
                  </a:lnTo>
                  <a:lnTo>
                    <a:pt x="98" y="1900"/>
                  </a:lnTo>
                  <a:lnTo>
                    <a:pt x="50" y="2095"/>
                  </a:lnTo>
                  <a:lnTo>
                    <a:pt x="1" y="2289"/>
                  </a:lnTo>
                  <a:lnTo>
                    <a:pt x="1" y="2484"/>
                  </a:lnTo>
                  <a:lnTo>
                    <a:pt x="1" y="2484"/>
                  </a:lnTo>
                  <a:lnTo>
                    <a:pt x="25" y="2850"/>
                  </a:lnTo>
                  <a:lnTo>
                    <a:pt x="98" y="3191"/>
                  </a:lnTo>
                  <a:lnTo>
                    <a:pt x="220" y="3556"/>
                  </a:lnTo>
                  <a:lnTo>
                    <a:pt x="366" y="3872"/>
                  </a:lnTo>
                  <a:lnTo>
                    <a:pt x="561" y="4213"/>
                  </a:lnTo>
                  <a:lnTo>
                    <a:pt x="780" y="4530"/>
                  </a:lnTo>
                  <a:lnTo>
                    <a:pt x="1024" y="4822"/>
                  </a:lnTo>
                  <a:lnTo>
                    <a:pt x="1292" y="5090"/>
                  </a:lnTo>
                  <a:lnTo>
                    <a:pt x="1584" y="5334"/>
                  </a:lnTo>
                  <a:lnTo>
                    <a:pt x="1901" y="5577"/>
                  </a:lnTo>
                  <a:lnTo>
                    <a:pt x="2242" y="5772"/>
                  </a:lnTo>
                  <a:lnTo>
                    <a:pt x="2583" y="5943"/>
                  </a:lnTo>
                  <a:lnTo>
                    <a:pt x="2924" y="6089"/>
                  </a:lnTo>
                  <a:lnTo>
                    <a:pt x="3265" y="6186"/>
                  </a:lnTo>
                  <a:lnTo>
                    <a:pt x="3605" y="6259"/>
                  </a:lnTo>
                  <a:lnTo>
                    <a:pt x="3946" y="6284"/>
                  </a:lnTo>
                  <a:lnTo>
                    <a:pt x="3946" y="6284"/>
                  </a:lnTo>
                  <a:lnTo>
                    <a:pt x="4068" y="6625"/>
                  </a:lnTo>
                  <a:lnTo>
                    <a:pt x="4214" y="6941"/>
                  </a:lnTo>
                  <a:lnTo>
                    <a:pt x="4507" y="7574"/>
                  </a:lnTo>
                  <a:lnTo>
                    <a:pt x="4799" y="8110"/>
                  </a:lnTo>
                  <a:lnTo>
                    <a:pt x="5067" y="8573"/>
                  </a:lnTo>
                  <a:lnTo>
                    <a:pt x="5067" y="8573"/>
                  </a:lnTo>
                  <a:lnTo>
                    <a:pt x="5140" y="8695"/>
                  </a:lnTo>
                  <a:lnTo>
                    <a:pt x="5262" y="8792"/>
                  </a:lnTo>
                  <a:lnTo>
                    <a:pt x="5408" y="8841"/>
                  </a:lnTo>
                  <a:lnTo>
                    <a:pt x="5554" y="886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2" name="Google Shape;746;p43">
              <a:extLst>
                <a:ext uri="{FF2B5EF4-FFF2-40B4-BE49-F238E27FC236}">
                  <a16:creationId xmlns:a16="http://schemas.microsoft.com/office/drawing/2014/main" id="{7C498630-1782-2D42-886C-38C99EACA8F5}"/>
                </a:ext>
              </a:extLst>
            </p:cNvPr>
            <p:cNvSpPr/>
            <p:nvPr/>
          </p:nvSpPr>
          <p:spPr>
            <a:xfrm>
              <a:off x="1275850" y="5209575"/>
              <a:ext cx="60900" cy="87075"/>
            </a:xfrm>
            <a:custGeom>
              <a:avLst/>
              <a:gdLst/>
              <a:ahLst/>
              <a:cxnLst/>
              <a:rect l="l" t="t" r="r" b="b"/>
              <a:pathLst>
                <a:path w="2436" h="3483" fill="none" extrusionOk="0">
                  <a:moveTo>
                    <a:pt x="0" y="828"/>
                  </a:moveTo>
                  <a:lnTo>
                    <a:pt x="0" y="828"/>
                  </a:lnTo>
                  <a:lnTo>
                    <a:pt x="0" y="658"/>
                  </a:lnTo>
                  <a:lnTo>
                    <a:pt x="49" y="512"/>
                  </a:lnTo>
                  <a:lnTo>
                    <a:pt x="122" y="366"/>
                  </a:lnTo>
                  <a:lnTo>
                    <a:pt x="244" y="244"/>
                  </a:lnTo>
                  <a:lnTo>
                    <a:pt x="366" y="146"/>
                  </a:lnTo>
                  <a:lnTo>
                    <a:pt x="487" y="73"/>
                  </a:lnTo>
                  <a:lnTo>
                    <a:pt x="658" y="25"/>
                  </a:lnTo>
                  <a:lnTo>
                    <a:pt x="828" y="0"/>
                  </a:lnTo>
                  <a:lnTo>
                    <a:pt x="828" y="0"/>
                  </a:lnTo>
                  <a:lnTo>
                    <a:pt x="950" y="0"/>
                  </a:lnTo>
                  <a:lnTo>
                    <a:pt x="1072" y="25"/>
                  </a:lnTo>
                  <a:lnTo>
                    <a:pt x="1340" y="122"/>
                  </a:lnTo>
                  <a:lnTo>
                    <a:pt x="1559" y="268"/>
                  </a:lnTo>
                  <a:lnTo>
                    <a:pt x="1754" y="414"/>
                  </a:lnTo>
                  <a:lnTo>
                    <a:pt x="1754" y="414"/>
                  </a:lnTo>
                  <a:lnTo>
                    <a:pt x="1803" y="780"/>
                  </a:lnTo>
                  <a:lnTo>
                    <a:pt x="1876" y="1169"/>
                  </a:lnTo>
                  <a:lnTo>
                    <a:pt x="2046" y="1997"/>
                  </a:lnTo>
                  <a:lnTo>
                    <a:pt x="2265" y="2801"/>
                  </a:lnTo>
                  <a:lnTo>
                    <a:pt x="2436" y="3483"/>
                  </a:lnTo>
                  <a:lnTo>
                    <a:pt x="2436" y="3483"/>
                  </a:lnTo>
                  <a:lnTo>
                    <a:pt x="2241" y="3434"/>
                  </a:lnTo>
                  <a:lnTo>
                    <a:pt x="2022" y="3361"/>
                  </a:lnTo>
                  <a:lnTo>
                    <a:pt x="1827" y="3264"/>
                  </a:lnTo>
                  <a:lnTo>
                    <a:pt x="1608" y="3142"/>
                  </a:lnTo>
                  <a:lnTo>
                    <a:pt x="1413" y="3020"/>
                  </a:lnTo>
                  <a:lnTo>
                    <a:pt x="1194" y="2874"/>
                  </a:lnTo>
                  <a:lnTo>
                    <a:pt x="999" y="2704"/>
                  </a:lnTo>
                  <a:lnTo>
                    <a:pt x="804" y="2533"/>
                  </a:lnTo>
                  <a:lnTo>
                    <a:pt x="634" y="2338"/>
                  </a:lnTo>
                  <a:lnTo>
                    <a:pt x="487" y="2143"/>
                  </a:lnTo>
                  <a:lnTo>
                    <a:pt x="341" y="1924"/>
                  </a:lnTo>
                  <a:lnTo>
                    <a:pt x="219" y="1729"/>
                  </a:lnTo>
                  <a:lnTo>
                    <a:pt x="122" y="1510"/>
                  </a:lnTo>
                  <a:lnTo>
                    <a:pt x="49" y="1267"/>
                  </a:lnTo>
                  <a:lnTo>
                    <a:pt x="0" y="1047"/>
                  </a:lnTo>
                  <a:lnTo>
                    <a:pt x="0" y="828"/>
                  </a:lnTo>
                  <a:lnTo>
                    <a:pt x="0" y="82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3" name="Google Shape;747;p43">
              <a:extLst>
                <a:ext uri="{FF2B5EF4-FFF2-40B4-BE49-F238E27FC236}">
                  <a16:creationId xmlns:a16="http://schemas.microsoft.com/office/drawing/2014/main" id="{94407CFE-A5AD-8046-A69F-24DA3863B8DA}"/>
                </a:ext>
              </a:extLst>
            </p:cNvPr>
            <p:cNvSpPr/>
            <p:nvPr/>
          </p:nvSpPr>
          <p:spPr>
            <a:xfrm>
              <a:off x="1247825" y="5391625"/>
              <a:ext cx="443300" cy="39000"/>
            </a:xfrm>
            <a:custGeom>
              <a:avLst/>
              <a:gdLst/>
              <a:ahLst/>
              <a:cxnLst/>
              <a:rect l="l" t="t" r="r" b="b"/>
              <a:pathLst>
                <a:path w="17732" h="1560" fill="none" extrusionOk="0">
                  <a:moveTo>
                    <a:pt x="16611" y="1559"/>
                  </a:moveTo>
                  <a:lnTo>
                    <a:pt x="1121" y="1559"/>
                  </a:lnTo>
                  <a:lnTo>
                    <a:pt x="1121" y="1559"/>
                  </a:lnTo>
                  <a:lnTo>
                    <a:pt x="1000" y="1535"/>
                  </a:lnTo>
                  <a:lnTo>
                    <a:pt x="878" y="1510"/>
                  </a:lnTo>
                  <a:lnTo>
                    <a:pt x="780" y="1462"/>
                  </a:lnTo>
                  <a:lnTo>
                    <a:pt x="683" y="1389"/>
                  </a:lnTo>
                  <a:lnTo>
                    <a:pt x="488" y="1218"/>
                  </a:lnTo>
                  <a:lnTo>
                    <a:pt x="318" y="999"/>
                  </a:lnTo>
                  <a:lnTo>
                    <a:pt x="196" y="755"/>
                  </a:lnTo>
                  <a:lnTo>
                    <a:pt x="98" y="487"/>
                  </a:lnTo>
                  <a:lnTo>
                    <a:pt x="25" y="244"/>
                  </a:lnTo>
                  <a:lnTo>
                    <a:pt x="1" y="0"/>
                  </a:lnTo>
                  <a:lnTo>
                    <a:pt x="17731" y="0"/>
                  </a:lnTo>
                  <a:lnTo>
                    <a:pt x="17731" y="0"/>
                  </a:lnTo>
                  <a:lnTo>
                    <a:pt x="17707" y="244"/>
                  </a:lnTo>
                  <a:lnTo>
                    <a:pt x="17634" y="487"/>
                  </a:lnTo>
                  <a:lnTo>
                    <a:pt x="17537" y="755"/>
                  </a:lnTo>
                  <a:lnTo>
                    <a:pt x="17415" y="999"/>
                  </a:lnTo>
                  <a:lnTo>
                    <a:pt x="17244" y="1218"/>
                  </a:lnTo>
                  <a:lnTo>
                    <a:pt x="17049" y="1389"/>
                  </a:lnTo>
                  <a:lnTo>
                    <a:pt x="16952" y="1462"/>
                  </a:lnTo>
                  <a:lnTo>
                    <a:pt x="16855" y="1510"/>
                  </a:lnTo>
                  <a:lnTo>
                    <a:pt x="16733" y="1535"/>
                  </a:lnTo>
                  <a:lnTo>
                    <a:pt x="16611" y="1559"/>
                  </a:lnTo>
                  <a:lnTo>
                    <a:pt x="16611" y="155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4" name="Google Shape;748;p43">
              <a:extLst>
                <a:ext uri="{FF2B5EF4-FFF2-40B4-BE49-F238E27FC236}">
                  <a16:creationId xmlns:a16="http://schemas.microsoft.com/office/drawing/2014/main" id="{B739D94B-635A-D54D-8C9E-596B6FC0D413}"/>
                </a:ext>
              </a:extLst>
            </p:cNvPr>
            <p:cNvSpPr/>
            <p:nvPr/>
          </p:nvSpPr>
          <p:spPr>
            <a:xfrm>
              <a:off x="145485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3" y="0"/>
                  </a:moveTo>
                  <a:lnTo>
                    <a:pt x="683" y="0"/>
                  </a:lnTo>
                  <a:lnTo>
                    <a:pt x="658" y="171"/>
                  </a:lnTo>
                  <a:lnTo>
                    <a:pt x="610" y="317"/>
                  </a:lnTo>
                  <a:lnTo>
                    <a:pt x="512" y="439"/>
                  </a:lnTo>
                  <a:lnTo>
                    <a:pt x="415" y="585"/>
                  </a:lnTo>
                  <a:lnTo>
                    <a:pt x="415" y="585"/>
                  </a:lnTo>
                  <a:lnTo>
                    <a:pt x="269" y="731"/>
                  </a:lnTo>
                  <a:lnTo>
                    <a:pt x="147" y="950"/>
                  </a:lnTo>
                  <a:lnTo>
                    <a:pt x="74" y="1072"/>
                  </a:lnTo>
                  <a:lnTo>
                    <a:pt x="49" y="1194"/>
                  </a:lnTo>
                  <a:lnTo>
                    <a:pt x="1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1" y="1705"/>
                  </a:lnTo>
                  <a:lnTo>
                    <a:pt x="49" y="1851"/>
                  </a:lnTo>
                  <a:lnTo>
                    <a:pt x="74" y="1997"/>
                  </a:lnTo>
                  <a:lnTo>
                    <a:pt x="147" y="2095"/>
                  </a:lnTo>
                  <a:lnTo>
                    <a:pt x="269" y="2314"/>
                  </a:lnTo>
                  <a:lnTo>
                    <a:pt x="415" y="2484"/>
                  </a:lnTo>
                  <a:lnTo>
                    <a:pt x="415" y="2484"/>
                  </a:lnTo>
                  <a:lnTo>
                    <a:pt x="512" y="2606"/>
                  </a:lnTo>
                  <a:lnTo>
                    <a:pt x="610" y="2728"/>
                  </a:lnTo>
                  <a:lnTo>
                    <a:pt x="658" y="2874"/>
                  </a:lnTo>
                  <a:lnTo>
                    <a:pt x="683" y="3045"/>
                  </a:lnTo>
                  <a:lnTo>
                    <a:pt x="683" y="3045"/>
                  </a:lnTo>
                  <a:lnTo>
                    <a:pt x="658" y="3239"/>
                  </a:lnTo>
                  <a:lnTo>
                    <a:pt x="610" y="3385"/>
                  </a:lnTo>
                  <a:lnTo>
                    <a:pt x="512" y="3507"/>
                  </a:lnTo>
                  <a:lnTo>
                    <a:pt x="415" y="3629"/>
                  </a:lnTo>
                  <a:lnTo>
                    <a:pt x="415" y="3629"/>
                  </a:lnTo>
                  <a:lnTo>
                    <a:pt x="269" y="3800"/>
                  </a:lnTo>
                  <a:lnTo>
                    <a:pt x="147" y="3994"/>
                  </a:lnTo>
                  <a:lnTo>
                    <a:pt x="74" y="4116"/>
                  </a:lnTo>
                  <a:lnTo>
                    <a:pt x="49" y="4262"/>
                  </a:lnTo>
                  <a:lnTo>
                    <a:pt x="1" y="4408"/>
                  </a:lnTo>
                  <a:lnTo>
                    <a:pt x="1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5" name="Google Shape;749;p43">
              <a:extLst>
                <a:ext uri="{FF2B5EF4-FFF2-40B4-BE49-F238E27FC236}">
                  <a16:creationId xmlns:a16="http://schemas.microsoft.com/office/drawing/2014/main" id="{C8AC714D-173C-734D-B0C2-55FA6C24AD2F}"/>
                </a:ext>
              </a:extLst>
            </p:cNvPr>
            <p:cNvSpPr/>
            <p:nvPr/>
          </p:nvSpPr>
          <p:spPr>
            <a:xfrm>
              <a:off x="1411025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2" y="0"/>
                  </a:moveTo>
                  <a:lnTo>
                    <a:pt x="682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36" y="439"/>
                  </a:lnTo>
                  <a:lnTo>
                    <a:pt x="414" y="585"/>
                  </a:lnTo>
                  <a:lnTo>
                    <a:pt x="414" y="585"/>
                  </a:lnTo>
                  <a:lnTo>
                    <a:pt x="268" y="731"/>
                  </a:lnTo>
                  <a:lnTo>
                    <a:pt x="146" y="950"/>
                  </a:lnTo>
                  <a:lnTo>
                    <a:pt x="97" y="1072"/>
                  </a:lnTo>
                  <a:lnTo>
                    <a:pt x="49" y="1194"/>
                  </a:lnTo>
                  <a:lnTo>
                    <a:pt x="24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24" y="1705"/>
                  </a:lnTo>
                  <a:lnTo>
                    <a:pt x="49" y="1851"/>
                  </a:lnTo>
                  <a:lnTo>
                    <a:pt x="97" y="1997"/>
                  </a:lnTo>
                  <a:lnTo>
                    <a:pt x="146" y="2095"/>
                  </a:lnTo>
                  <a:lnTo>
                    <a:pt x="268" y="2314"/>
                  </a:lnTo>
                  <a:lnTo>
                    <a:pt x="414" y="2484"/>
                  </a:lnTo>
                  <a:lnTo>
                    <a:pt x="414" y="2484"/>
                  </a:lnTo>
                  <a:lnTo>
                    <a:pt x="536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2" y="3045"/>
                  </a:lnTo>
                  <a:lnTo>
                    <a:pt x="682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36" y="3507"/>
                  </a:lnTo>
                  <a:lnTo>
                    <a:pt x="414" y="3629"/>
                  </a:lnTo>
                  <a:lnTo>
                    <a:pt x="414" y="3629"/>
                  </a:lnTo>
                  <a:lnTo>
                    <a:pt x="268" y="3800"/>
                  </a:lnTo>
                  <a:lnTo>
                    <a:pt x="146" y="3994"/>
                  </a:lnTo>
                  <a:lnTo>
                    <a:pt x="97" y="4116"/>
                  </a:lnTo>
                  <a:lnTo>
                    <a:pt x="49" y="4262"/>
                  </a:lnTo>
                  <a:lnTo>
                    <a:pt x="24" y="4408"/>
                  </a:lnTo>
                  <a:lnTo>
                    <a:pt x="0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6" name="Google Shape;750;p43">
              <a:extLst>
                <a:ext uri="{FF2B5EF4-FFF2-40B4-BE49-F238E27FC236}">
                  <a16:creationId xmlns:a16="http://schemas.microsoft.com/office/drawing/2014/main" id="{C3B9C668-A706-0B42-B682-390EB886CFC8}"/>
                </a:ext>
              </a:extLst>
            </p:cNvPr>
            <p:cNvSpPr/>
            <p:nvPr/>
          </p:nvSpPr>
          <p:spPr>
            <a:xfrm>
              <a:off x="1498700" y="5001950"/>
              <a:ext cx="16450" cy="114475"/>
            </a:xfrm>
            <a:custGeom>
              <a:avLst/>
              <a:gdLst/>
              <a:ahLst/>
              <a:cxnLst/>
              <a:rect l="l" t="t" r="r" b="b"/>
              <a:pathLst>
                <a:path w="658" h="4579" fill="none" extrusionOk="0">
                  <a:moveTo>
                    <a:pt x="658" y="0"/>
                  </a:moveTo>
                  <a:lnTo>
                    <a:pt x="658" y="0"/>
                  </a:lnTo>
                  <a:lnTo>
                    <a:pt x="658" y="171"/>
                  </a:lnTo>
                  <a:lnTo>
                    <a:pt x="585" y="317"/>
                  </a:lnTo>
                  <a:lnTo>
                    <a:pt x="512" y="439"/>
                  </a:lnTo>
                  <a:lnTo>
                    <a:pt x="390" y="585"/>
                  </a:lnTo>
                  <a:lnTo>
                    <a:pt x="390" y="585"/>
                  </a:lnTo>
                  <a:lnTo>
                    <a:pt x="268" y="731"/>
                  </a:lnTo>
                  <a:lnTo>
                    <a:pt x="122" y="950"/>
                  </a:lnTo>
                  <a:lnTo>
                    <a:pt x="73" y="1072"/>
                  </a:lnTo>
                  <a:lnTo>
                    <a:pt x="25" y="1194"/>
                  </a:lnTo>
                  <a:lnTo>
                    <a:pt x="0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0" y="1705"/>
                  </a:lnTo>
                  <a:lnTo>
                    <a:pt x="25" y="1851"/>
                  </a:lnTo>
                  <a:lnTo>
                    <a:pt x="73" y="1997"/>
                  </a:lnTo>
                  <a:lnTo>
                    <a:pt x="122" y="2095"/>
                  </a:lnTo>
                  <a:lnTo>
                    <a:pt x="268" y="2314"/>
                  </a:lnTo>
                  <a:lnTo>
                    <a:pt x="390" y="2484"/>
                  </a:lnTo>
                  <a:lnTo>
                    <a:pt x="390" y="2484"/>
                  </a:lnTo>
                  <a:lnTo>
                    <a:pt x="512" y="2606"/>
                  </a:lnTo>
                  <a:lnTo>
                    <a:pt x="585" y="2728"/>
                  </a:lnTo>
                  <a:lnTo>
                    <a:pt x="658" y="2874"/>
                  </a:lnTo>
                  <a:lnTo>
                    <a:pt x="658" y="3045"/>
                  </a:lnTo>
                  <a:lnTo>
                    <a:pt x="658" y="3045"/>
                  </a:lnTo>
                  <a:lnTo>
                    <a:pt x="658" y="3239"/>
                  </a:lnTo>
                  <a:lnTo>
                    <a:pt x="585" y="3385"/>
                  </a:lnTo>
                  <a:lnTo>
                    <a:pt x="512" y="3507"/>
                  </a:lnTo>
                  <a:lnTo>
                    <a:pt x="390" y="3629"/>
                  </a:lnTo>
                  <a:lnTo>
                    <a:pt x="390" y="3629"/>
                  </a:lnTo>
                  <a:lnTo>
                    <a:pt x="268" y="3800"/>
                  </a:lnTo>
                  <a:lnTo>
                    <a:pt x="122" y="3994"/>
                  </a:lnTo>
                  <a:lnTo>
                    <a:pt x="73" y="4116"/>
                  </a:lnTo>
                  <a:lnTo>
                    <a:pt x="25" y="4262"/>
                  </a:lnTo>
                  <a:lnTo>
                    <a:pt x="0" y="4408"/>
                  </a:lnTo>
                  <a:lnTo>
                    <a:pt x="0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07" name="Google Shape;751;p43">
            <a:extLst>
              <a:ext uri="{FF2B5EF4-FFF2-40B4-BE49-F238E27FC236}">
                <a16:creationId xmlns:a16="http://schemas.microsoft.com/office/drawing/2014/main" id="{F12648E7-2DEF-7549-974F-44C8F61D81A9}"/>
              </a:ext>
            </a:extLst>
          </p:cNvPr>
          <p:cNvGrpSpPr/>
          <p:nvPr/>
        </p:nvGrpSpPr>
        <p:grpSpPr>
          <a:xfrm>
            <a:off x="6726589" y="5772853"/>
            <a:ext cx="306068" cy="389992"/>
            <a:chOff x="1959600" y="4980625"/>
            <a:chExt cx="364150" cy="464000"/>
          </a:xfrm>
        </p:grpSpPr>
        <p:sp>
          <p:nvSpPr>
            <p:cNvPr id="708" name="Google Shape;752;p43">
              <a:extLst>
                <a:ext uri="{FF2B5EF4-FFF2-40B4-BE49-F238E27FC236}">
                  <a16:creationId xmlns:a16="http://schemas.microsoft.com/office/drawing/2014/main" id="{ACD3B7FC-6798-EA42-B045-0FCCEDE75300}"/>
                </a:ext>
              </a:extLst>
            </p:cNvPr>
            <p:cNvSpPr/>
            <p:nvPr/>
          </p:nvSpPr>
          <p:spPr>
            <a:xfrm>
              <a:off x="1959600" y="4980625"/>
              <a:ext cx="364150" cy="239325"/>
            </a:xfrm>
            <a:custGeom>
              <a:avLst/>
              <a:gdLst/>
              <a:ahLst/>
              <a:cxnLst/>
              <a:rect l="l" t="t" r="r" b="b"/>
              <a:pathLst>
                <a:path w="14566" h="9573" fill="none" extrusionOk="0">
                  <a:moveTo>
                    <a:pt x="8769" y="9572"/>
                  </a:moveTo>
                  <a:lnTo>
                    <a:pt x="14565" y="9572"/>
                  </a:lnTo>
                  <a:lnTo>
                    <a:pt x="14565" y="6114"/>
                  </a:lnTo>
                  <a:lnTo>
                    <a:pt x="14565" y="6114"/>
                  </a:lnTo>
                  <a:lnTo>
                    <a:pt x="14541" y="6016"/>
                  </a:lnTo>
                  <a:lnTo>
                    <a:pt x="14516" y="5919"/>
                  </a:lnTo>
                  <a:lnTo>
                    <a:pt x="14468" y="5822"/>
                  </a:lnTo>
                  <a:lnTo>
                    <a:pt x="14419" y="5773"/>
                  </a:lnTo>
                  <a:lnTo>
                    <a:pt x="14346" y="5700"/>
                  </a:lnTo>
                  <a:lnTo>
                    <a:pt x="14249" y="5651"/>
                  </a:lnTo>
                  <a:lnTo>
                    <a:pt x="14175" y="5627"/>
                  </a:lnTo>
                  <a:lnTo>
                    <a:pt x="14078" y="5627"/>
                  </a:lnTo>
                  <a:lnTo>
                    <a:pt x="10814" y="5627"/>
                  </a:lnTo>
                  <a:lnTo>
                    <a:pt x="10814" y="5627"/>
                  </a:lnTo>
                  <a:lnTo>
                    <a:pt x="11228" y="5456"/>
                  </a:lnTo>
                  <a:lnTo>
                    <a:pt x="11643" y="5237"/>
                  </a:lnTo>
                  <a:lnTo>
                    <a:pt x="12008" y="4993"/>
                  </a:lnTo>
                  <a:lnTo>
                    <a:pt x="12178" y="4872"/>
                  </a:lnTo>
                  <a:lnTo>
                    <a:pt x="12349" y="4726"/>
                  </a:lnTo>
                  <a:lnTo>
                    <a:pt x="12349" y="4726"/>
                  </a:lnTo>
                  <a:lnTo>
                    <a:pt x="12617" y="4433"/>
                  </a:lnTo>
                  <a:lnTo>
                    <a:pt x="12836" y="4141"/>
                  </a:lnTo>
                  <a:lnTo>
                    <a:pt x="13031" y="3849"/>
                  </a:lnTo>
                  <a:lnTo>
                    <a:pt x="13177" y="3557"/>
                  </a:lnTo>
                  <a:lnTo>
                    <a:pt x="13274" y="3289"/>
                  </a:lnTo>
                  <a:lnTo>
                    <a:pt x="13372" y="3021"/>
                  </a:lnTo>
                  <a:lnTo>
                    <a:pt x="13396" y="2753"/>
                  </a:lnTo>
                  <a:lnTo>
                    <a:pt x="13420" y="2485"/>
                  </a:lnTo>
                  <a:lnTo>
                    <a:pt x="13396" y="2241"/>
                  </a:lnTo>
                  <a:lnTo>
                    <a:pt x="13347" y="1998"/>
                  </a:lnTo>
                  <a:lnTo>
                    <a:pt x="13274" y="1754"/>
                  </a:lnTo>
                  <a:lnTo>
                    <a:pt x="13201" y="1535"/>
                  </a:lnTo>
                  <a:lnTo>
                    <a:pt x="13079" y="1340"/>
                  </a:lnTo>
                  <a:lnTo>
                    <a:pt x="12958" y="1121"/>
                  </a:lnTo>
                  <a:lnTo>
                    <a:pt x="12812" y="951"/>
                  </a:lnTo>
                  <a:lnTo>
                    <a:pt x="12641" y="780"/>
                  </a:lnTo>
                  <a:lnTo>
                    <a:pt x="12641" y="780"/>
                  </a:lnTo>
                  <a:lnTo>
                    <a:pt x="12471" y="610"/>
                  </a:lnTo>
                  <a:lnTo>
                    <a:pt x="12300" y="463"/>
                  </a:lnTo>
                  <a:lnTo>
                    <a:pt x="12105" y="342"/>
                  </a:lnTo>
                  <a:lnTo>
                    <a:pt x="11886" y="220"/>
                  </a:lnTo>
                  <a:lnTo>
                    <a:pt x="11667" y="147"/>
                  </a:lnTo>
                  <a:lnTo>
                    <a:pt x="11423" y="74"/>
                  </a:lnTo>
                  <a:lnTo>
                    <a:pt x="11180" y="25"/>
                  </a:lnTo>
                  <a:lnTo>
                    <a:pt x="10936" y="1"/>
                  </a:lnTo>
                  <a:lnTo>
                    <a:pt x="10668" y="25"/>
                  </a:lnTo>
                  <a:lnTo>
                    <a:pt x="10400" y="49"/>
                  </a:lnTo>
                  <a:lnTo>
                    <a:pt x="10133" y="147"/>
                  </a:lnTo>
                  <a:lnTo>
                    <a:pt x="9865" y="244"/>
                  </a:lnTo>
                  <a:lnTo>
                    <a:pt x="9572" y="390"/>
                  </a:lnTo>
                  <a:lnTo>
                    <a:pt x="9280" y="585"/>
                  </a:lnTo>
                  <a:lnTo>
                    <a:pt x="8988" y="804"/>
                  </a:lnTo>
                  <a:lnTo>
                    <a:pt x="8696" y="1072"/>
                  </a:lnTo>
                  <a:lnTo>
                    <a:pt x="8696" y="1072"/>
                  </a:lnTo>
                  <a:lnTo>
                    <a:pt x="8452" y="1365"/>
                  </a:lnTo>
                  <a:lnTo>
                    <a:pt x="8257" y="1657"/>
                  </a:lnTo>
                  <a:lnTo>
                    <a:pt x="8062" y="1973"/>
                  </a:lnTo>
                  <a:lnTo>
                    <a:pt x="7892" y="2314"/>
                  </a:lnTo>
                  <a:lnTo>
                    <a:pt x="7770" y="2680"/>
                  </a:lnTo>
                  <a:lnTo>
                    <a:pt x="7648" y="3045"/>
                  </a:lnTo>
                  <a:lnTo>
                    <a:pt x="7551" y="3386"/>
                  </a:lnTo>
                  <a:lnTo>
                    <a:pt x="7478" y="3727"/>
                  </a:lnTo>
                  <a:lnTo>
                    <a:pt x="7380" y="4385"/>
                  </a:lnTo>
                  <a:lnTo>
                    <a:pt x="7307" y="489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83" y="5456"/>
                  </a:lnTo>
                  <a:lnTo>
                    <a:pt x="7259" y="4896"/>
                  </a:lnTo>
                  <a:lnTo>
                    <a:pt x="7186" y="4385"/>
                  </a:lnTo>
                  <a:lnTo>
                    <a:pt x="7088" y="3727"/>
                  </a:lnTo>
                  <a:lnTo>
                    <a:pt x="7015" y="3386"/>
                  </a:lnTo>
                  <a:lnTo>
                    <a:pt x="6918" y="3045"/>
                  </a:lnTo>
                  <a:lnTo>
                    <a:pt x="6796" y="2680"/>
                  </a:lnTo>
                  <a:lnTo>
                    <a:pt x="6674" y="2314"/>
                  </a:lnTo>
                  <a:lnTo>
                    <a:pt x="6504" y="1973"/>
                  </a:lnTo>
                  <a:lnTo>
                    <a:pt x="6309" y="1657"/>
                  </a:lnTo>
                  <a:lnTo>
                    <a:pt x="6114" y="1365"/>
                  </a:lnTo>
                  <a:lnTo>
                    <a:pt x="5870" y="1072"/>
                  </a:lnTo>
                  <a:lnTo>
                    <a:pt x="5870" y="1072"/>
                  </a:lnTo>
                  <a:lnTo>
                    <a:pt x="5578" y="804"/>
                  </a:lnTo>
                  <a:lnTo>
                    <a:pt x="5286" y="585"/>
                  </a:lnTo>
                  <a:lnTo>
                    <a:pt x="4994" y="390"/>
                  </a:lnTo>
                  <a:lnTo>
                    <a:pt x="4701" y="244"/>
                  </a:lnTo>
                  <a:lnTo>
                    <a:pt x="4433" y="147"/>
                  </a:lnTo>
                  <a:lnTo>
                    <a:pt x="4166" y="49"/>
                  </a:lnTo>
                  <a:lnTo>
                    <a:pt x="3898" y="25"/>
                  </a:lnTo>
                  <a:lnTo>
                    <a:pt x="3630" y="1"/>
                  </a:lnTo>
                  <a:lnTo>
                    <a:pt x="3386" y="25"/>
                  </a:lnTo>
                  <a:lnTo>
                    <a:pt x="3143" y="74"/>
                  </a:lnTo>
                  <a:lnTo>
                    <a:pt x="2899" y="147"/>
                  </a:lnTo>
                  <a:lnTo>
                    <a:pt x="2680" y="220"/>
                  </a:lnTo>
                  <a:lnTo>
                    <a:pt x="2461" y="342"/>
                  </a:lnTo>
                  <a:lnTo>
                    <a:pt x="2266" y="463"/>
                  </a:lnTo>
                  <a:lnTo>
                    <a:pt x="2095" y="610"/>
                  </a:lnTo>
                  <a:lnTo>
                    <a:pt x="1925" y="780"/>
                  </a:lnTo>
                  <a:lnTo>
                    <a:pt x="1925" y="780"/>
                  </a:lnTo>
                  <a:lnTo>
                    <a:pt x="1754" y="951"/>
                  </a:lnTo>
                  <a:lnTo>
                    <a:pt x="1608" y="1121"/>
                  </a:lnTo>
                  <a:lnTo>
                    <a:pt x="1487" y="1340"/>
                  </a:lnTo>
                  <a:lnTo>
                    <a:pt x="1365" y="1535"/>
                  </a:lnTo>
                  <a:lnTo>
                    <a:pt x="1292" y="1754"/>
                  </a:lnTo>
                  <a:lnTo>
                    <a:pt x="1219" y="1998"/>
                  </a:lnTo>
                  <a:lnTo>
                    <a:pt x="1170" y="2241"/>
                  </a:lnTo>
                  <a:lnTo>
                    <a:pt x="1146" y="2485"/>
                  </a:lnTo>
                  <a:lnTo>
                    <a:pt x="1170" y="2753"/>
                  </a:lnTo>
                  <a:lnTo>
                    <a:pt x="1194" y="3021"/>
                  </a:lnTo>
                  <a:lnTo>
                    <a:pt x="1292" y="3289"/>
                  </a:lnTo>
                  <a:lnTo>
                    <a:pt x="1389" y="3557"/>
                  </a:lnTo>
                  <a:lnTo>
                    <a:pt x="1535" y="3849"/>
                  </a:lnTo>
                  <a:lnTo>
                    <a:pt x="1730" y="4141"/>
                  </a:lnTo>
                  <a:lnTo>
                    <a:pt x="1949" y="4433"/>
                  </a:lnTo>
                  <a:lnTo>
                    <a:pt x="2217" y="4726"/>
                  </a:lnTo>
                  <a:lnTo>
                    <a:pt x="2217" y="4726"/>
                  </a:lnTo>
                  <a:lnTo>
                    <a:pt x="2388" y="4872"/>
                  </a:lnTo>
                  <a:lnTo>
                    <a:pt x="2558" y="4993"/>
                  </a:lnTo>
                  <a:lnTo>
                    <a:pt x="2923" y="5237"/>
                  </a:lnTo>
                  <a:lnTo>
                    <a:pt x="3337" y="5456"/>
                  </a:lnTo>
                  <a:lnTo>
                    <a:pt x="3752" y="5627"/>
                  </a:lnTo>
                  <a:lnTo>
                    <a:pt x="488" y="5627"/>
                  </a:lnTo>
                  <a:lnTo>
                    <a:pt x="488" y="5627"/>
                  </a:lnTo>
                  <a:lnTo>
                    <a:pt x="391" y="5627"/>
                  </a:lnTo>
                  <a:lnTo>
                    <a:pt x="317" y="5651"/>
                  </a:lnTo>
                  <a:lnTo>
                    <a:pt x="220" y="5700"/>
                  </a:lnTo>
                  <a:lnTo>
                    <a:pt x="147" y="5773"/>
                  </a:lnTo>
                  <a:lnTo>
                    <a:pt x="98" y="5822"/>
                  </a:lnTo>
                  <a:lnTo>
                    <a:pt x="50" y="5919"/>
                  </a:lnTo>
                  <a:lnTo>
                    <a:pt x="25" y="6016"/>
                  </a:lnTo>
                  <a:lnTo>
                    <a:pt x="1" y="6114"/>
                  </a:lnTo>
                  <a:lnTo>
                    <a:pt x="1" y="9572"/>
                  </a:lnTo>
                  <a:lnTo>
                    <a:pt x="5797" y="957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09" name="Google Shape;753;p43">
              <a:extLst>
                <a:ext uri="{FF2B5EF4-FFF2-40B4-BE49-F238E27FC236}">
                  <a16:creationId xmlns:a16="http://schemas.microsoft.com/office/drawing/2014/main" id="{2F49C124-BDC5-AB47-8CF2-BB643E24971B}"/>
                </a:ext>
              </a:extLst>
            </p:cNvPr>
            <p:cNvSpPr/>
            <p:nvPr/>
          </p:nvSpPr>
          <p:spPr>
            <a:xfrm>
              <a:off x="2053375" y="5121275"/>
              <a:ext cx="176600" cy="25"/>
            </a:xfrm>
            <a:custGeom>
              <a:avLst/>
              <a:gdLst/>
              <a:ahLst/>
              <a:cxnLst/>
              <a:rect l="l" t="t" r="r" b="b"/>
              <a:pathLst>
                <a:path w="7064" h="1" fill="none" extrusionOk="0">
                  <a:moveTo>
                    <a:pt x="1" y="1"/>
                  </a:moveTo>
                  <a:lnTo>
                    <a:pt x="706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0" name="Google Shape;754;p43">
              <a:extLst>
                <a:ext uri="{FF2B5EF4-FFF2-40B4-BE49-F238E27FC236}">
                  <a16:creationId xmlns:a16="http://schemas.microsoft.com/office/drawing/2014/main" id="{4C40D195-7198-A34F-8F7C-3E26FFB70C6B}"/>
                </a:ext>
              </a:extLst>
            </p:cNvPr>
            <p:cNvSpPr/>
            <p:nvPr/>
          </p:nvSpPr>
          <p:spPr>
            <a:xfrm>
              <a:off x="2104525" y="5121275"/>
              <a:ext cx="74300" cy="323350"/>
            </a:xfrm>
            <a:custGeom>
              <a:avLst/>
              <a:gdLst/>
              <a:ahLst/>
              <a:cxnLst/>
              <a:rect l="l" t="t" r="r" b="b"/>
              <a:pathLst>
                <a:path w="2972" h="12934" fill="none" extrusionOk="0">
                  <a:moveTo>
                    <a:pt x="0" y="1"/>
                  </a:moveTo>
                  <a:lnTo>
                    <a:pt x="0" y="12933"/>
                  </a:lnTo>
                  <a:lnTo>
                    <a:pt x="2972" y="12933"/>
                  </a:lnTo>
                  <a:lnTo>
                    <a:pt x="2972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1" name="Google Shape;755;p43">
              <a:extLst>
                <a:ext uri="{FF2B5EF4-FFF2-40B4-BE49-F238E27FC236}">
                  <a16:creationId xmlns:a16="http://schemas.microsoft.com/office/drawing/2014/main" id="{D5F15634-5319-7241-8587-C2E056B79880}"/>
                </a:ext>
              </a:extLst>
            </p:cNvPr>
            <p:cNvSpPr/>
            <p:nvPr/>
          </p:nvSpPr>
          <p:spPr>
            <a:xfrm>
              <a:off x="2166625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902" y="659"/>
                  </a:moveTo>
                  <a:lnTo>
                    <a:pt x="902" y="659"/>
                  </a:lnTo>
                  <a:lnTo>
                    <a:pt x="1194" y="391"/>
                  </a:lnTo>
                  <a:lnTo>
                    <a:pt x="1486" y="196"/>
                  </a:lnTo>
                  <a:lnTo>
                    <a:pt x="1754" y="74"/>
                  </a:lnTo>
                  <a:lnTo>
                    <a:pt x="1900" y="50"/>
                  </a:lnTo>
                  <a:lnTo>
                    <a:pt x="2022" y="25"/>
                  </a:lnTo>
                  <a:lnTo>
                    <a:pt x="2144" y="1"/>
                  </a:lnTo>
                  <a:lnTo>
                    <a:pt x="2290" y="25"/>
                  </a:lnTo>
                  <a:lnTo>
                    <a:pt x="2412" y="50"/>
                  </a:lnTo>
                  <a:lnTo>
                    <a:pt x="2533" y="74"/>
                  </a:lnTo>
                  <a:lnTo>
                    <a:pt x="2655" y="123"/>
                  </a:lnTo>
                  <a:lnTo>
                    <a:pt x="2777" y="196"/>
                  </a:lnTo>
                  <a:lnTo>
                    <a:pt x="3021" y="391"/>
                  </a:lnTo>
                  <a:lnTo>
                    <a:pt x="3021" y="391"/>
                  </a:lnTo>
                  <a:lnTo>
                    <a:pt x="3215" y="634"/>
                  </a:lnTo>
                  <a:lnTo>
                    <a:pt x="3288" y="756"/>
                  </a:lnTo>
                  <a:lnTo>
                    <a:pt x="3337" y="878"/>
                  </a:lnTo>
                  <a:lnTo>
                    <a:pt x="3362" y="999"/>
                  </a:lnTo>
                  <a:lnTo>
                    <a:pt x="3386" y="1121"/>
                  </a:lnTo>
                  <a:lnTo>
                    <a:pt x="3410" y="1267"/>
                  </a:lnTo>
                  <a:lnTo>
                    <a:pt x="3386" y="1389"/>
                  </a:lnTo>
                  <a:lnTo>
                    <a:pt x="3362" y="1535"/>
                  </a:lnTo>
                  <a:lnTo>
                    <a:pt x="3337" y="1657"/>
                  </a:lnTo>
                  <a:lnTo>
                    <a:pt x="3215" y="1925"/>
                  </a:lnTo>
                  <a:lnTo>
                    <a:pt x="3021" y="2217"/>
                  </a:lnTo>
                  <a:lnTo>
                    <a:pt x="2753" y="2509"/>
                  </a:lnTo>
                  <a:lnTo>
                    <a:pt x="2753" y="2509"/>
                  </a:lnTo>
                  <a:lnTo>
                    <a:pt x="2631" y="2607"/>
                  </a:lnTo>
                  <a:lnTo>
                    <a:pt x="2509" y="2704"/>
                  </a:lnTo>
                  <a:lnTo>
                    <a:pt x="2192" y="2899"/>
                  </a:lnTo>
                  <a:lnTo>
                    <a:pt x="1827" y="3045"/>
                  </a:lnTo>
                  <a:lnTo>
                    <a:pt x="1462" y="3167"/>
                  </a:lnTo>
                  <a:lnTo>
                    <a:pt x="1072" y="3264"/>
                  </a:lnTo>
                  <a:lnTo>
                    <a:pt x="682" y="3338"/>
                  </a:lnTo>
                  <a:lnTo>
                    <a:pt x="317" y="3386"/>
                  </a:lnTo>
                  <a:lnTo>
                    <a:pt x="1" y="3411"/>
                  </a:lnTo>
                  <a:lnTo>
                    <a:pt x="1" y="3411"/>
                  </a:lnTo>
                  <a:lnTo>
                    <a:pt x="25" y="3094"/>
                  </a:lnTo>
                  <a:lnTo>
                    <a:pt x="98" y="2729"/>
                  </a:lnTo>
                  <a:lnTo>
                    <a:pt x="147" y="2339"/>
                  </a:lnTo>
                  <a:lnTo>
                    <a:pt x="244" y="1949"/>
                  </a:lnTo>
                  <a:lnTo>
                    <a:pt x="366" y="1584"/>
                  </a:lnTo>
                  <a:lnTo>
                    <a:pt x="512" y="1219"/>
                  </a:lnTo>
                  <a:lnTo>
                    <a:pt x="707" y="902"/>
                  </a:lnTo>
                  <a:lnTo>
                    <a:pt x="804" y="780"/>
                  </a:lnTo>
                  <a:lnTo>
                    <a:pt x="902" y="659"/>
                  </a:lnTo>
                  <a:lnTo>
                    <a:pt x="902" y="65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2" name="Google Shape;756;p43">
              <a:extLst>
                <a:ext uri="{FF2B5EF4-FFF2-40B4-BE49-F238E27FC236}">
                  <a16:creationId xmlns:a16="http://schemas.microsoft.com/office/drawing/2014/main" id="{670E4406-FF33-A544-9CB6-31416B1C9559}"/>
                </a:ext>
              </a:extLst>
            </p:cNvPr>
            <p:cNvSpPr/>
            <p:nvPr/>
          </p:nvSpPr>
          <p:spPr>
            <a:xfrm>
              <a:off x="2031450" y="5023850"/>
              <a:ext cx="85275" cy="85275"/>
            </a:xfrm>
            <a:custGeom>
              <a:avLst/>
              <a:gdLst/>
              <a:ahLst/>
              <a:cxnLst/>
              <a:rect l="l" t="t" r="r" b="b"/>
              <a:pathLst>
                <a:path w="3411" h="3411" fill="none" extrusionOk="0">
                  <a:moveTo>
                    <a:pt x="390" y="391"/>
                  </a:moveTo>
                  <a:lnTo>
                    <a:pt x="390" y="391"/>
                  </a:lnTo>
                  <a:lnTo>
                    <a:pt x="634" y="196"/>
                  </a:lnTo>
                  <a:lnTo>
                    <a:pt x="756" y="123"/>
                  </a:lnTo>
                  <a:lnTo>
                    <a:pt x="878" y="74"/>
                  </a:lnTo>
                  <a:lnTo>
                    <a:pt x="999" y="50"/>
                  </a:lnTo>
                  <a:lnTo>
                    <a:pt x="1121" y="25"/>
                  </a:lnTo>
                  <a:lnTo>
                    <a:pt x="1267" y="1"/>
                  </a:lnTo>
                  <a:lnTo>
                    <a:pt x="1389" y="25"/>
                  </a:lnTo>
                  <a:lnTo>
                    <a:pt x="1511" y="50"/>
                  </a:lnTo>
                  <a:lnTo>
                    <a:pt x="1657" y="74"/>
                  </a:lnTo>
                  <a:lnTo>
                    <a:pt x="1925" y="196"/>
                  </a:lnTo>
                  <a:lnTo>
                    <a:pt x="2217" y="391"/>
                  </a:lnTo>
                  <a:lnTo>
                    <a:pt x="2509" y="659"/>
                  </a:lnTo>
                  <a:lnTo>
                    <a:pt x="2509" y="659"/>
                  </a:lnTo>
                  <a:lnTo>
                    <a:pt x="2607" y="780"/>
                  </a:lnTo>
                  <a:lnTo>
                    <a:pt x="2704" y="902"/>
                  </a:lnTo>
                  <a:lnTo>
                    <a:pt x="2899" y="1219"/>
                  </a:lnTo>
                  <a:lnTo>
                    <a:pt x="3045" y="1584"/>
                  </a:lnTo>
                  <a:lnTo>
                    <a:pt x="3167" y="1949"/>
                  </a:lnTo>
                  <a:lnTo>
                    <a:pt x="3264" y="2339"/>
                  </a:lnTo>
                  <a:lnTo>
                    <a:pt x="3313" y="2729"/>
                  </a:lnTo>
                  <a:lnTo>
                    <a:pt x="3386" y="3094"/>
                  </a:lnTo>
                  <a:lnTo>
                    <a:pt x="3410" y="3411"/>
                  </a:lnTo>
                  <a:lnTo>
                    <a:pt x="3410" y="3411"/>
                  </a:lnTo>
                  <a:lnTo>
                    <a:pt x="3094" y="3386"/>
                  </a:lnTo>
                  <a:lnTo>
                    <a:pt x="2729" y="3338"/>
                  </a:lnTo>
                  <a:lnTo>
                    <a:pt x="2339" y="3264"/>
                  </a:lnTo>
                  <a:lnTo>
                    <a:pt x="1949" y="3167"/>
                  </a:lnTo>
                  <a:lnTo>
                    <a:pt x="1584" y="3045"/>
                  </a:lnTo>
                  <a:lnTo>
                    <a:pt x="1218" y="2899"/>
                  </a:lnTo>
                  <a:lnTo>
                    <a:pt x="902" y="2704"/>
                  </a:lnTo>
                  <a:lnTo>
                    <a:pt x="780" y="2607"/>
                  </a:lnTo>
                  <a:lnTo>
                    <a:pt x="658" y="2509"/>
                  </a:lnTo>
                  <a:lnTo>
                    <a:pt x="658" y="2509"/>
                  </a:lnTo>
                  <a:lnTo>
                    <a:pt x="390" y="2217"/>
                  </a:lnTo>
                  <a:lnTo>
                    <a:pt x="196" y="1925"/>
                  </a:lnTo>
                  <a:lnTo>
                    <a:pt x="74" y="1657"/>
                  </a:lnTo>
                  <a:lnTo>
                    <a:pt x="49" y="1535"/>
                  </a:lnTo>
                  <a:lnTo>
                    <a:pt x="25" y="1389"/>
                  </a:lnTo>
                  <a:lnTo>
                    <a:pt x="1" y="1267"/>
                  </a:lnTo>
                  <a:lnTo>
                    <a:pt x="25" y="1121"/>
                  </a:lnTo>
                  <a:lnTo>
                    <a:pt x="49" y="999"/>
                  </a:lnTo>
                  <a:lnTo>
                    <a:pt x="74" y="878"/>
                  </a:lnTo>
                  <a:lnTo>
                    <a:pt x="123" y="756"/>
                  </a:lnTo>
                  <a:lnTo>
                    <a:pt x="196" y="634"/>
                  </a:lnTo>
                  <a:lnTo>
                    <a:pt x="390" y="391"/>
                  </a:lnTo>
                  <a:lnTo>
                    <a:pt x="390" y="39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3" name="Google Shape;757;p43">
              <a:extLst>
                <a:ext uri="{FF2B5EF4-FFF2-40B4-BE49-F238E27FC236}">
                  <a16:creationId xmlns:a16="http://schemas.microsoft.com/office/drawing/2014/main" id="{12A9C42E-D253-FE48-A597-DCDD77DCA90E}"/>
                </a:ext>
              </a:extLst>
            </p:cNvPr>
            <p:cNvSpPr/>
            <p:nvPr/>
          </p:nvSpPr>
          <p:spPr>
            <a:xfrm>
              <a:off x="19791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0" y="0"/>
                  </a:moveTo>
                  <a:lnTo>
                    <a:pt x="0" y="8500"/>
                  </a:lnTo>
                  <a:lnTo>
                    <a:pt x="0" y="8500"/>
                  </a:lnTo>
                  <a:lnTo>
                    <a:pt x="25" y="8598"/>
                  </a:lnTo>
                  <a:lnTo>
                    <a:pt x="49" y="8695"/>
                  </a:lnTo>
                  <a:lnTo>
                    <a:pt x="98" y="8768"/>
                  </a:lnTo>
                  <a:lnTo>
                    <a:pt x="146" y="8841"/>
                  </a:lnTo>
                  <a:lnTo>
                    <a:pt x="219" y="8890"/>
                  </a:lnTo>
                  <a:lnTo>
                    <a:pt x="317" y="8938"/>
                  </a:lnTo>
                  <a:lnTo>
                    <a:pt x="390" y="8963"/>
                  </a:lnTo>
                  <a:lnTo>
                    <a:pt x="487" y="8987"/>
                  </a:lnTo>
                  <a:lnTo>
                    <a:pt x="5017" y="898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4" name="Google Shape;758;p43">
              <a:extLst>
                <a:ext uri="{FF2B5EF4-FFF2-40B4-BE49-F238E27FC236}">
                  <a16:creationId xmlns:a16="http://schemas.microsoft.com/office/drawing/2014/main" id="{9E5EA177-C575-D148-B2CA-547C87CA8F68}"/>
                </a:ext>
              </a:extLst>
            </p:cNvPr>
            <p:cNvSpPr/>
            <p:nvPr/>
          </p:nvSpPr>
          <p:spPr>
            <a:xfrm>
              <a:off x="2178800" y="5219925"/>
              <a:ext cx="125450" cy="224700"/>
            </a:xfrm>
            <a:custGeom>
              <a:avLst/>
              <a:gdLst/>
              <a:ahLst/>
              <a:cxnLst/>
              <a:rect l="l" t="t" r="r" b="b"/>
              <a:pathLst>
                <a:path w="5018" h="8988" fill="none" extrusionOk="0">
                  <a:moveTo>
                    <a:pt x="1" y="8987"/>
                  </a:moveTo>
                  <a:lnTo>
                    <a:pt x="4531" y="8987"/>
                  </a:lnTo>
                  <a:lnTo>
                    <a:pt x="4531" y="8987"/>
                  </a:lnTo>
                  <a:lnTo>
                    <a:pt x="4628" y="8963"/>
                  </a:lnTo>
                  <a:lnTo>
                    <a:pt x="4701" y="8938"/>
                  </a:lnTo>
                  <a:lnTo>
                    <a:pt x="4799" y="8890"/>
                  </a:lnTo>
                  <a:lnTo>
                    <a:pt x="4872" y="8841"/>
                  </a:lnTo>
                  <a:lnTo>
                    <a:pt x="4920" y="8768"/>
                  </a:lnTo>
                  <a:lnTo>
                    <a:pt x="4969" y="8695"/>
                  </a:lnTo>
                  <a:lnTo>
                    <a:pt x="4993" y="8598"/>
                  </a:lnTo>
                  <a:lnTo>
                    <a:pt x="5018" y="8500"/>
                  </a:lnTo>
                  <a:lnTo>
                    <a:pt x="501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15" name="Google Shape;759;p43">
            <a:extLst>
              <a:ext uri="{FF2B5EF4-FFF2-40B4-BE49-F238E27FC236}">
                <a16:creationId xmlns:a16="http://schemas.microsoft.com/office/drawing/2014/main" id="{8E838EF2-56D9-DD46-963F-08BE34360B3A}"/>
              </a:ext>
            </a:extLst>
          </p:cNvPr>
          <p:cNvGrpSpPr/>
          <p:nvPr/>
        </p:nvGrpSpPr>
        <p:grpSpPr>
          <a:xfrm>
            <a:off x="7269069" y="5787708"/>
            <a:ext cx="351077" cy="360806"/>
            <a:chOff x="2605025" y="4998300"/>
            <a:chExt cx="417700" cy="429275"/>
          </a:xfrm>
        </p:grpSpPr>
        <p:sp>
          <p:nvSpPr>
            <p:cNvPr id="716" name="Google Shape;760;p43">
              <a:extLst>
                <a:ext uri="{FF2B5EF4-FFF2-40B4-BE49-F238E27FC236}">
                  <a16:creationId xmlns:a16="http://schemas.microsoft.com/office/drawing/2014/main" id="{23D55BCA-68DF-AD47-91F5-FE0ED7DA5C6E}"/>
                </a:ext>
              </a:extLst>
            </p:cNvPr>
            <p:cNvSpPr/>
            <p:nvPr/>
          </p:nvSpPr>
          <p:spPr>
            <a:xfrm>
              <a:off x="2819350" y="5216875"/>
              <a:ext cx="202150" cy="210700"/>
            </a:xfrm>
            <a:custGeom>
              <a:avLst/>
              <a:gdLst/>
              <a:ahLst/>
              <a:cxnLst/>
              <a:rect l="l" t="t" r="r" b="b"/>
              <a:pathLst>
                <a:path w="8086" h="8428" fill="none" extrusionOk="0">
                  <a:moveTo>
                    <a:pt x="0" y="1851"/>
                  </a:moveTo>
                  <a:lnTo>
                    <a:pt x="5797" y="8135"/>
                  </a:lnTo>
                  <a:lnTo>
                    <a:pt x="5797" y="8135"/>
                  </a:lnTo>
                  <a:lnTo>
                    <a:pt x="5943" y="8257"/>
                  </a:lnTo>
                  <a:lnTo>
                    <a:pt x="6113" y="8354"/>
                  </a:lnTo>
                  <a:lnTo>
                    <a:pt x="6284" y="8403"/>
                  </a:lnTo>
                  <a:lnTo>
                    <a:pt x="6478" y="8427"/>
                  </a:lnTo>
                  <a:lnTo>
                    <a:pt x="6649" y="8403"/>
                  </a:lnTo>
                  <a:lnTo>
                    <a:pt x="6819" y="8354"/>
                  </a:lnTo>
                  <a:lnTo>
                    <a:pt x="6990" y="8257"/>
                  </a:lnTo>
                  <a:lnTo>
                    <a:pt x="7136" y="8135"/>
                  </a:lnTo>
                  <a:lnTo>
                    <a:pt x="7818" y="7453"/>
                  </a:lnTo>
                  <a:lnTo>
                    <a:pt x="7818" y="7453"/>
                  </a:lnTo>
                  <a:lnTo>
                    <a:pt x="7940" y="7307"/>
                  </a:lnTo>
                  <a:lnTo>
                    <a:pt x="8037" y="7136"/>
                  </a:lnTo>
                  <a:lnTo>
                    <a:pt x="8086" y="6966"/>
                  </a:lnTo>
                  <a:lnTo>
                    <a:pt x="8086" y="6795"/>
                  </a:lnTo>
                  <a:lnTo>
                    <a:pt x="8086" y="6601"/>
                  </a:lnTo>
                  <a:lnTo>
                    <a:pt x="8037" y="6430"/>
                  </a:lnTo>
                  <a:lnTo>
                    <a:pt x="7940" y="6260"/>
                  </a:lnTo>
                  <a:lnTo>
                    <a:pt x="7818" y="6114"/>
                  </a:lnTo>
                  <a:lnTo>
                    <a:pt x="170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7" name="Google Shape;761;p43">
              <a:extLst>
                <a:ext uri="{FF2B5EF4-FFF2-40B4-BE49-F238E27FC236}">
                  <a16:creationId xmlns:a16="http://schemas.microsoft.com/office/drawing/2014/main" id="{75B3AA68-72EA-FF48-B15C-5850FA936831}"/>
                </a:ext>
              </a:extLst>
            </p:cNvPr>
            <p:cNvSpPr/>
            <p:nvPr/>
          </p:nvSpPr>
          <p:spPr>
            <a:xfrm>
              <a:off x="2606225" y="4998300"/>
              <a:ext cx="203400" cy="207650"/>
            </a:xfrm>
            <a:custGeom>
              <a:avLst/>
              <a:gdLst/>
              <a:ahLst/>
              <a:cxnLst/>
              <a:rect l="l" t="t" r="r" b="b"/>
              <a:pathLst>
                <a:path w="8136" h="8306" fill="none" extrusionOk="0">
                  <a:moveTo>
                    <a:pt x="8135" y="6649"/>
                  </a:moveTo>
                  <a:lnTo>
                    <a:pt x="4433" y="2947"/>
                  </a:lnTo>
                  <a:lnTo>
                    <a:pt x="1730" y="244"/>
                  </a:lnTo>
                  <a:lnTo>
                    <a:pt x="1730" y="244"/>
                  </a:lnTo>
                  <a:lnTo>
                    <a:pt x="1584" y="122"/>
                  </a:lnTo>
                  <a:lnTo>
                    <a:pt x="1413" y="49"/>
                  </a:lnTo>
                  <a:lnTo>
                    <a:pt x="1243" y="0"/>
                  </a:lnTo>
                  <a:lnTo>
                    <a:pt x="1048" y="0"/>
                  </a:lnTo>
                  <a:lnTo>
                    <a:pt x="878" y="0"/>
                  </a:lnTo>
                  <a:lnTo>
                    <a:pt x="683" y="49"/>
                  </a:lnTo>
                  <a:lnTo>
                    <a:pt x="512" y="122"/>
                  </a:lnTo>
                  <a:lnTo>
                    <a:pt x="390" y="244"/>
                  </a:lnTo>
                  <a:lnTo>
                    <a:pt x="390" y="244"/>
                  </a:lnTo>
                  <a:lnTo>
                    <a:pt x="269" y="365"/>
                  </a:lnTo>
                  <a:lnTo>
                    <a:pt x="171" y="511"/>
                  </a:lnTo>
                  <a:lnTo>
                    <a:pt x="98" y="682"/>
                  </a:lnTo>
                  <a:lnTo>
                    <a:pt x="50" y="852"/>
                  </a:lnTo>
                  <a:lnTo>
                    <a:pt x="1" y="1023"/>
                  </a:lnTo>
                  <a:lnTo>
                    <a:pt x="1" y="1218"/>
                  </a:lnTo>
                  <a:lnTo>
                    <a:pt x="1" y="1413"/>
                  </a:lnTo>
                  <a:lnTo>
                    <a:pt x="1" y="1607"/>
                  </a:lnTo>
                  <a:lnTo>
                    <a:pt x="74" y="2021"/>
                  </a:lnTo>
                  <a:lnTo>
                    <a:pt x="220" y="2484"/>
                  </a:lnTo>
                  <a:lnTo>
                    <a:pt x="390" y="2923"/>
                  </a:lnTo>
                  <a:lnTo>
                    <a:pt x="610" y="3385"/>
                  </a:lnTo>
                  <a:lnTo>
                    <a:pt x="853" y="3872"/>
                  </a:lnTo>
                  <a:lnTo>
                    <a:pt x="1121" y="4311"/>
                  </a:lnTo>
                  <a:lnTo>
                    <a:pt x="1413" y="4774"/>
                  </a:lnTo>
                  <a:lnTo>
                    <a:pt x="1706" y="5188"/>
                  </a:lnTo>
                  <a:lnTo>
                    <a:pt x="1998" y="5577"/>
                  </a:lnTo>
                  <a:lnTo>
                    <a:pt x="2290" y="5943"/>
                  </a:lnTo>
                  <a:lnTo>
                    <a:pt x="2582" y="6284"/>
                  </a:lnTo>
                  <a:lnTo>
                    <a:pt x="2850" y="6551"/>
                  </a:lnTo>
                  <a:lnTo>
                    <a:pt x="2850" y="6551"/>
                  </a:lnTo>
                  <a:lnTo>
                    <a:pt x="3070" y="6771"/>
                  </a:lnTo>
                  <a:lnTo>
                    <a:pt x="3313" y="6966"/>
                  </a:lnTo>
                  <a:lnTo>
                    <a:pt x="3557" y="7136"/>
                  </a:lnTo>
                  <a:lnTo>
                    <a:pt x="3800" y="7307"/>
                  </a:lnTo>
                  <a:lnTo>
                    <a:pt x="4312" y="7599"/>
                  </a:lnTo>
                  <a:lnTo>
                    <a:pt x="4823" y="7818"/>
                  </a:lnTo>
                  <a:lnTo>
                    <a:pt x="5310" y="8013"/>
                  </a:lnTo>
                  <a:lnTo>
                    <a:pt x="5724" y="8159"/>
                  </a:lnTo>
                  <a:lnTo>
                    <a:pt x="6333" y="830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18" name="Google Shape;762;p43">
              <a:extLst>
                <a:ext uri="{FF2B5EF4-FFF2-40B4-BE49-F238E27FC236}">
                  <a16:creationId xmlns:a16="http://schemas.microsoft.com/office/drawing/2014/main" id="{C964D8A1-2707-EC49-82FB-85015C966BBF}"/>
                </a:ext>
              </a:extLst>
            </p:cNvPr>
            <p:cNvSpPr/>
            <p:nvPr/>
          </p:nvSpPr>
          <p:spPr>
            <a:xfrm>
              <a:off x="2605025" y="5003775"/>
              <a:ext cx="417700" cy="417700"/>
            </a:xfrm>
            <a:custGeom>
              <a:avLst/>
              <a:gdLst/>
              <a:ahLst/>
              <a:cxnLst/>
              <a:rect l="l" t="t" r="r" b="b"/>
              <a:pathLst>
                <a:path w="16708" h="16708" fill="none" extrusionOk="0">
                  <a:moveTo>
                    <a:pt x="13931" y="6820"/>
                  </a:moveTo>
                  <a:lnTo>
                    <a:pt x="13931" y="6820"/>
                  </a:lnTo>
                  <a:lnTo>
                    <a:pt x="14126" y="6625"/>
                  </a:lnTo>
                  <a:lnTo>
                    <a:pt x="14345" y="6357"/>
                  </a:lnTo>
                  <a:lnTo>
                    <a:pt x="14784" y="5797"/>
                  </a:lnTo>
                  <a:lnTo>
                    <a:pt x="15246" y="5139"/>
                  </a:lnTo>
                  <a:lnTo>
                    <a:pt x="15685" y="4482"/>
                  </a:lnTo>
                  <a:lnTo>
                    <a:pt x="16367" y="3386"/>
                  </a:lnTo>
                  <a:lnTo>
                    <a:pt x="16659" y="2923"/>
                  </a:lnTo>
                  <a:lnTo>
                    <a:pt x="16659" y="2923"/>
                  </a:lnTo>
                  <a:lnTo>
                    <a:pt x="16708" y="2825"/>
                  </a:lnTo>
                  <a:lnTo>
                    <a:pt x="16708" y="2728"/>
                  </a:lnTo>
                  <a:lnTo>
                    <a:pt x="16708" y="2655"/>
                  </a:lnTo>
                  <a:lnTo>
                    <a:pt x="16659" y="2582"/>
                  </a:lnTo>
                  <a:lnTo>
                    <a:pt x="16659" y="2582"/>
                  </a:lnTo>
                  <a:lnTo>
                    <a:pt x="16586" y="2533"/>
                  </a:lnTo>
                  <a:lnTo>
                    <a:pt x="16488" y="2533"/>
                  </a:lnTo>
                  <a:lnTo>
                    <a:pt x="16415" y="2533"/>
                  </a:lnTo>
                  <a:lnTo>
                    <a:pt x="16318" y="2582"/>
                  </a:lnTo>
                  <a:lnTo>
                    <a:pt x="13615" y="4944"/>
                  </a:lnTo>
                  <a:lnTo>
                    <a:pt x="13615" y="4944"/>
                  </a:lnTo>
                  <a:lnTo>
                    <a:pt x="13541" y="4993"/>
                  </a:lnTo>
                  <a:lnTo>
                    <a:pt x="13420" y="4993"/>
                  </a:lnTo>
                  <a:lnTo>
                    <a:pt x="13322" y="4969"/>
                  </a:lnTo>
                  <a:lnTo>
                    <a:pt x="13200" y="4871"/>
                  </a:lnTo>
                  <a:lnTo>
                    <a:pt x="13200" y="4871"/>
                  </a:lnTo>
                  <a:lnTo>
                    <a:pt x="13103" y="4749"/>
                  </a:lnTo>
                  <a:lnTo>
                    <a:pt x="13054" y="4628"/>
                  </a:lnTo>
                  <a:lnTo>
                    <a:pt x="13054" y="4530"/>
                  </a:lnTo>
                  <a:lnTo>
                    <a:pt x="13103" y="4433"/>
                  </a:lnTo>
                  <a:lnTo>
                    <a:pt x="13103" y="4433"/>
                  </a:lnTo>
                  <a:lnTo>
                    <a:pt x="15563" y="1486"/>
                  </a:lnTo>
                  <a:lnTo>
                    <a:pt x="15563" y="1486"/>
                  </a:lnTo>
                  <a:lnTo>
                    <a:pt x="15612" y="1388"/>
                  </a:lnTo>
                  <a:lnTo>
                    <a:pt x="15612" y="1315"/>
                  </a:lnTo>
                  <a:lnTo>
                    <a:pt x="15612" y="1218"/>
                  </a:lnTo>
                  <a:lnTo>
                    <a:pt x="15563" y="1145"/>
                  </a:lnTo>
                  <a:lnTo>
                    <a:pt x="15563" y="1145"/>
                  </a:lnTo>
                  <a:lnTo>
                    <a:pt x="15490" y="1096"/>
                  </a:lnTo>
                  <a:lnTo>
                    <a:pt x="15392" y="1096"/>
                  </a:lnTo>
                  <a:lnTo>
                    <a:pt x="15319" y="1096"/>
                  </a:lnTo>
                  <a:lnTo>
                    <a:pt x="15222" y="1145"/>
                  </a:lnTo>
                  <a:lnTo>
                    <a:pt x="15222" y="1145"/>
                  </a:lnTo>
                  <a:lnTo>
                    <a:pt x="12275" y="3605"/>
                  </a:lnTo>
                  <a:lnTo>
                    <a:pt x="12275" y="3605"/>
                  </a:lnTo>
                  <a:lnTo>
                    <a:pt x="12178" y="3653"/>
                  </a:lnTo>
                  <a:lnTo>
                    <a:pt x="12080" y="3653"/>
                  </a:lnTo>
                  <a:lnTo>
                    <a:pt x="11958" y="3605"/>
                  </a:lnTo>
                  <a:lnTo>
                    <a:pt x="11861" y="3507"/>
                  </a:lnTo>
                  <a:lnTo>
                    <a:pt x="11861" y="3507"/>
                  </a:lnTo>
                  <a:lnTo>
                    <a:pt x="11764" y="3386"/>
                  </a:lnTo>
                  <a:lnTo>
                    <a:pt x="11715" y="3288"/>
                  </a:lnTo>
                  <a:lnTo>
                    <a:pt x="11715" y="3166"/>
                  </a:lnTo>
                  <a:lnTo>
                    <a:pt x="11764" y="3093"/>
                  </a:lnTo>
                  <a:lnTo>
                    <a:pt x="14126" y="390"/>
                  </a:lnTo>
                  <a:lnTo>
                    <a:pt x="14126" y="390"/>
                  </a:lnTo>
                  <a:lnTo>
                    <a:pt x="14175" y="292"/>
                  </a:lnTo>
                  <a:lnTo>
                    <a:pt x="14175" y="219"/>
                  </a:lnTo>
                  <a:lnTo>
                    <a:pt x="14175" y="122"/>
                  </a:lnTo>
                  <a:lnTo>
                    <a:pt x="14126" y="49"/>
                  </a:lnTo>
                  <a:lnTo>
                    <a:pt x="14126" y="49"/>
                  </a:lnTo>
                  <a:lnTo>
                    <a:pt x="14053" y="0"/>
                  </a:lnTo>
                  <a:lnTo>
                    <a:pt x="13980" y="0"/>
                  </a:lnTo>
                  <a:lnTo>
                    <a:pt x="13882" y="0"/>
                  </a:lnTo>
                  <a:lnTo>
                    <a:pt x="13785" y="49"/>
                  </a:lnTo>
                  <a:lnTo>
                    <a:pt x="13785" y="49"/>
                  </a:lnTo>
                  <a:lnTo>
                    <a:pt x="13322" y="341"/>
                  </a:lnTo>
                  <a:lnTo>
                    <a:pt x="12226" y="1023"/>
                  </a:lnTo>
                  <a:lnTo>
                    <a:pt x="11569" y="1462"/>
                  </a:lnTo>
                  <a:lnTo>
                    <a:pt x="10911" y="1924"/>
                  </a:lnTo>
                  <a:lnTo>
                    <a:pt x="10351" y="2363"/>
                  </a:lnTo>
                  <a:lnTo>
                    <a:pt x="10083" y="2582"/>
                  </a:lnTo>
                  <a:lnTo>
                    <a:pt x="9888" y="2777"/>
                  </a:lnTo>
                  <a:lnTo>
                    <a:pt x="9888" y="2777"/>
                  </a:lnTo>
                  <a:lnTo>
                    <a:pt x="9766" y="2898"/>
                  </a:lnTo>
                  <a:lnTo>
                    <a:pt x="9669" y="3045"/>
                  </a:lnTo>
                  <a:lnTo>
                    <a:pt x="9572" y="3215"/>
                  </a:lnTo>
                  <a:lnTo>
                    <a:pt x="9499" y="3410"/>
                  </a:lnTo>
                  <a:lnTo>
                    <a:pt x="9377" y="3824"/>
                  </a:lnTo>
                  <a:lnTo>
                    <a:pt x="9304" y="4262"/>
                  </a:lnTo>
                  <a:lnTo>
                    <a:pt x="9255" y="4701"/>
                  </a:lnTo>
                  <a:lnTo>
                    <a:pt x="9279" y="5163"/>
                  </a:lnTo>
                  <a:lnTo>
                    <a:pt x="9328" y="5577"/>
                  </a:lnTo>
                  <a:lnTo>
                    <a:pt x="9352" y="5772"/>
                  </a:lnTo>
                  <a:lnTo>
                    <a:pt x="9425" y="5943"/>
                  </a:lnTo>
                  <a:lnTo>
                    <a:pt x="268" y="14418"/>
                  </a:lnTo>
                  <a:lnTo>
                    <a:pt x="268" y="14418"/>
                  </a:lnTo>
                  <a:lnTo>
                    <a:pt x="146" y="14564"/>
                  </a:lnTo>
                  <a:lnTo>
                    <a:pt x="73" y="14735"/>
                  </a:lnTo>
                  <a:lnTo>
                    <a:pt x="0" y="14905"/>
                  </a:lnTo>
                  <a:lnTo>
                    <a:pt x="0" y="15076"/>
                  </a:lnTo>
                  <a:lnTo>
                    <a:pt x="0" y="15271"/>
                  </a:lnTo>
                  <a:lnTo>
                    <a:pt x="73" y="15441"/>
                  </a:lnTo>
                  <a:lnTo>
                    <a:pt x="146" y="15612"/>
                  </a:lnTo>
                  <a:lnTo>
                    <a:pt x="268" y="15758"/>
                  </a:lnTo>
                  <a:lnTo>
                    <a:pt x="950" y="16440"/>
                  </a:lnTo>
                  <a:lnTo>
                    <a:pt x="950" y="16440"/>
                  </a:lnTo>
                  <a:lnTo>
                    <a:pt x="1096" y="16562"/>
                  </a:lnTo>
                  <a:lnTo>
                    <a:pt x="1267" y="16635"/>
                  </a:lnTo>
                  <a:lnTo>
                    <a:pt x="1437" y="16708"/>
                  </a:lnTo>
                  <a:lnTo>
                    <a:pt x="1632" y="16708"/>
                  </a:lnTo>
                  <a:lnTo>
                    <a:pt x="1802" y="16708"/>
                  </a:lnTo>
                  <a:lnTo>
                    <a:pt x="1973" y="16635"/>
                  </a:lnTo>
                  <a:lnTo>
                    <a:pt x="2143" y="16562"/>
                  </a:lnTo>
                  <a:lnTo>
                    <a:pt x="2289" y="16440"/>
                  </a:lnTo>
                  <a:lnTo>
                    <a:pt x="10765" y="7282"/>
                  </a:lnTo>
                  <a:lnTo>
                    <a:pt x="10765" y="7282"/>
                  </a:lnTo>
                  <a:lnTo>
                    <a:pt x="11130" y="7380"/>
                  </a:lnTo>
                  <a:lnTo>
                    <a:pt x="11544" y="7428"/>
                  </a:lnTo>
                  <a:lnTo>
                    <a:pt x="12007" y="7453"/>
                  </a:lnTo>
                  <a:lnTo>
                    <a:pt x="12445" y="7404"/>
                  </a:lnTo>
                  <a:lnTo>
                    <a:pt x="12884" y="7331"/>
                  </a:lnTo>
                  <a:lnTo>
                    <a:pt x="13298" y="7209"/>
                  </a:lnTo>
                  <a:lnTo>
                    <a:pt x="13493" y="7136"/>
                  </a:lnTo>
                  <a:lnTo>
                    <a:pt x="13663" y="7039"/>
                  </a:lnTo>
                  <a:lnTo>
                    <a:pt x="13809" y="6941"/>
                  </a:lnTo>
                  <a:lnTo>
                    <a:pt x="13931" y="6820"/>
                  </a:lnTo>
                  <a:lnTo>
                    <a:pt x="13931" y="682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19" name="Google Shape;763;p43">
            <a:extLst>
              <a:ext uri="{FF2B5EF4-FFF2-40B4-BE49-F238E27FC236}">
                <a16:creationId xmlns:a16="http://schemas.microsoft.com/office/drawing/2014/main" id="{47C7C9CF-30BF-0D4A-9C77-48151F717868}"/>
              </a:ext>
            </a:extLst>
          </p:cNvPr>
          <p:cNvGrpSpPr/>
          <p:nvPr/>
        </p:nvGrpSpPr>
        <p:grpSpPr>
          <a:xfrm>
            <a:off x="7799761" y="5790776"/>
            <a:ext cx="419662" cy="349543"/>
            <a:chOff x="3236425" y="5001950"/>
            <a:chExt cx="499300" cy="415875"/>
          </a:xfrm>
        </p:grpSpPr>
        <p:sp>
          <p:nvSpPr>
            <p:cNvPr id="720" name="Google Shape;764;p43">
              <a:extLst>
                <a:ext uri="{FF2B5EF4-FFF2-40B4-BE49-F238E27FC236}">
                  <a16:creationId xmlns:a16="http://schemas.microsoft.com/office/drawing/2014/main" id="{2B7BE0D6-41ED-B144-BFA4-39A188723732}"/>
                </a:ext>
              </a:extLst>
            </p:cNvPr>
            <p:cNvSpPr/>
            <p:nvPr/>
          </p:nvSpPr>
          <p:spPr>
            <a:xfrm>
              <a:off x="3236425" y="5309425"/>
              <a:ext cx="499300" cy="108400"/>
            </a:xfrm>
            <a:custGeom>
              <a:avLst/>
              <a:gdLst/>
              <a:ahLst/>
              <a:cxnLst/>
              <a:rect l="l" t="t" r="r" b="b"/>
              <a:pathLst>
                <a:path w="19972" h="4336" fill="none" extrusionOk="0">
                  <a:moveTo>
                    <a:pt x="19533" y="0"/>
                  </a:moveTo>
                  <a:lnTo>
                    <a:pt x="439" y="0"/>
                  </a:lnTo>
                  <a:lnTo>
                    <a:pt x="439" y="0"/>
                  </a:lnTo>
                  <a:lnTo>
                    <a:pt x="365" y="0"/>
                  </a:lnTo>
                  <a:lnTo>
                    <a:pt x="268" y="25"/>
                  </a:lnTo>
                  <a:lnTo>
                    <a:pt x="195" y="73"/>
                  </a:lnTo>
                  <a:lnTo>
                    <a:pt x="122" y="122"/>
                  </a:lnTo>
                  <a:lnTo>
                    <a:pt x="73" y="195"/>
                  </a:lnTo>
                  <a:lnTo>
                    <a:pt x="49" y="268"/>
                  </a:lnTo>
                  <a:lnTo>
                    <a:pt x="25" y="341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25" y="512"/>
                  </a:lnTo>
                  <a:lnTo>
                    <a:pt x="49" y="585"/>
                  </a:lnTo>
                  <a:lnTo>
                    <a:pt x="73" y="658"/>
                  </a:lnTo>
                  <a:lnTo>
                    <a:pt x="122" y="731"/>
                  </a:lnTo>
                  <a:lnTo>
                    <a:pt x="195" y="780"/>
                  </a:lnTo>
                  <a:lnTo>
                    <a:pt x="268" y="828"/>
                  </a:lnTo>
                  <a:lnTo>
                    <a:pt x="365" y="853"/>
                  </a:lnTo>
                  <a:lnTo>
                    <a:pt x="439" y="853"/>
                  </a:lnTo>
                  <a:lnTo>
                    <a:pt x="439" y="853"/>
                  </a:lnTo>
                  <a:lnTo>
                    <a:pt x="487" y="877"/>
                  </a:lnTo>
                  <a:lnTo>
                    <a:pt x="560" y="902"/>
                  </a:lnTo>
                  <a:lnTo>
                    <a:pt x="706" y="1048"/>
                  </a:lnTo>
                  <a:lnTo>
                    <a:pt x="853" y="1242"/>
                  </a:lnTo>
                  <a:lnTo>
                    <a:pt x="1023" y="1486"/>
                  </a:lnTo>
                  <a:lnTo>
                    <a:pt x="1340" y="2022"/>
                  </a:lnTo>
                  <a:lnTo>
                    <a:pt x="1632" y="2509"/>
                  </a:lnTo>
                  <a:lnTo>
                    <a:pt x="1632" y="2509"/>
                  </a:lnTo>
                  <a:lnTo>
                    <a:pt x="1900" y="2996"/>
                  </a:lnTo>
                  <a:lnTo>
                    <a:pt x="2168" y="3459"/>
                  </a:lnTo>
                  <a:lnTo>
                    <a:pt x="2460" y="3873"/>
                  </a:lnTo>
                  <a:lnTo>
                    <a:pt x="2582" y="4043"/>
                  </a:lnTo>
                  <a:lnTo>
                    <a:pt x="2728" y="4214"/>
                  </a:lnTo>
                  <a:lnTo>
                    <a:pt x="2728" y="4214"/>
                  </a:lnTo>
                  <a:lnTo>
                    <a:pt x="2801" y="4263"/>
                  </a:lnTo>
                  <a:lnTo>
                    <a:pt x="2874" y="4287"/>
                  </a:lnTo>
                  <a:lnTo>
                    <a:pt x="2971" y="4311"/>
                  </a:lnTo>
                  <a:lnTo>
                    <a:pt x="3045" y="4336"/>
                  </a:lnTo>
                  <a:lnTo>
                    <a:pt x="16927" y="4336"/>
                  </a:lnTo>
                  <a:lnTo>
                    <a:pt x="16927" y="4336"/>
                  </a:lnTo>
                  <a:lnTo>
                    <a:pt x="17000" y="4311"/>
                  </a:lnTo>
                  <a:lnTo>
                    <a:pt x="17097" y="4287"/>
                  </a:lnTo>
                  <a:lnTo>
                    <a:pt x="17170" y="4263"/>
                  </a:lnTo>
                  <a:lnTo>
                    <a:pt x="17243" y="4214"/>
                  </a:lnTo>
                  <a:lnTo>
                    <a:pt x="17243" y="4214"/>
                  </a:lnTo>
                  <a:lnTo>
                    <a:pt x="17390" y="4043"/>
                  </a:lnTo>
                  <a:lnTo>
                    <a:pt x="17511" y="3873"/>
                  </a:lnTo>
                  <a:lnTo>
                    <a:pt x="17804" y="3459"/>
                  </a:lnTo>
                  <a:lnTo>
                    <a:pt x="18072" y="2996"/>
                  </a:lnTo>
                  <a:lnTo>
                    <a:pt x="18339" y="2509"/>
                  </a:lnTo>
                  <a:lnTo>
                    <a:pt x="18339" y="2509"/>
                  </a:lnTo>
                  <a:lnTo>
                    <a:pt x="18632" y="2022"/>
                  </a:lnTo>
                  <a:lnTo>
                    <a:pt x="18948" y="1486"/>
                  </a:lnTo>
                  <a:lnTo>
                    <a:pt x="19119" y="1242"/>
                  </a:lnTo>
                  <a:lnTo>
                    <a:pt x="19265" y="1048"/>
                  </a:lnTo>
                  <a:lnTo>
                    <a:pt x="19411" y="902"/>
                  </a:lnTo>
                  <a:lnTo>
                    <a:pt x="19484" y="877"/>
                  </a:lnTo>
                  <a:lnTo>
                    <a:pt x="19533" y="853"/>
                  </a:lnTo>
                  <a:lnTo>
                    <a:pt x="19533" y="853"/>
                  </a:lnTo>
                  <a:lnTo>
                    <a:pt x="19606" y="853"/>
                  </a:lnTo>
                  <a:lnTo>
                    <a:pt x="19703" y="828"/>
                  </a:lnTo>
                  <a:lnTo>
                    <a:pt x="19776" y="780"/>
                  </a:lnTo>
                  <a:lnTo>
                    <a:pt x="19849" y="731"/>
                  </a:lnTo>
                  <a:lnTo>
                    <a:pt x="19898" y="658"/>
                  </a:lnTo>
                  <a:lnTo>
                    <a:pt x="19922" y="585"/>
                  </a:lnTo>
                  <a:lnTo>
                    <a:pt x="19947" y="512"/>
                  </a:lnTo>
                  <a:lnTo>
                    <a:pt x="19971" y="439"/>
                  </a:lnTo>
                  <a:lnTo>
                    <a:pt x="19971" y="439"/>
                  </a:lnTo>
                  <a:lnTo>
                    <a:pt x="19947" y="341"/>
                  </a:lnTo>
                  <a:lnTo>
                    <a:pt x="19922" y="268"/>
                  </a:lnTo>
                  <a:lnTo>
                    <a:pt x="19898" y="195"/>
                  </a:lnTo>
                  <a:lnTo>
                    <a:pt x="19825" y="122"/>
                  </a:lnTo>
                  <a:lnTo>
                    <a:pt x="19776" y="73"/>
                  </a:lnTo>
                  <a:lnTo>
                    <a:pt x="19703" y="25"/>
                  </a:lnTo>
                  <a:lnTo>
                    <a:pt x="19606" y="0"/>
                  </a:lnTo>
                  <a:lnTo>
                    <a:pt x="19533" y="0"/>
                  </a:lnTo>
                  <a:lnTo>
                    <a:pt x="19533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1" name="Google Shape;765;p43">
              <a:extLst>
                <a:ext uri="{FF2B5EF4-FFF2-40B4-BE49-F238E27FC236}">
                  <a16:creationId xmlns:a16="http://schemas.microsoft.com/office/drawing/2014/main" id="{C72AD53B-9075-494B-BB74-363151ED017E}"/>
                </a:ext>
              </a:extLst>
            </p:cNvPr>
            <p:cNvSpPr/>
            <p:nvPr/>
          </p:nvSpPr>
          <p:spPr>
            <a:xfrm>
              <a:off x="3294875" y="5330725"/>
              <a:ext cx="382400" cy="25"/>
            </a:xfrm>
            <a:custGeom>
              <a:avLst/>
              <a:gdLst/>
              <a:ahLst/>
              <a:cxnLst/>
              <a:rect l="l" t="t" r="r" b="b"/>
              <a:pathLst>
                <a:path w="15296" h="1" fill="none" extrusionOk="0">
                  <a:moveTo>
                    <a:pt x="0" y="1"/>
                  </a:moveTo>
                  <a:lnTo>
                    <a:pt x="15295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2" name="Google Shape;766;p43">
              <a:extLst>
                <a:ext uri="{FF2B5EF4-FFF2-40B4-BE49-F238E27FC236}">
                  <a16:creationId xmlns:a16="http://schemas.microsoft.com/office/drawing/2014/main" id="{037E293C-6934-0D45-A4DC-52CC02E55B00}"/>
                </a:ext>
              </a:extLst>
            </p:cNvPr>
            <p:cNvSpPr/>
            <p:nvPr/>
          </p:nvSpPr>
          <p:spPr>
            <a:xfrm>
              <a:off x="3280250" y="5162675"/>
              <a:ext cx="411625" cy="140075"/>
            </a:xfrm>
            <a:custGeom>
              <a:avLst/>
              <a:gdLst/>
              <a:ahLst/>
              <a:cxnLst/>
              <a:rect l="l" t="t" r="r" b="b"/>
              <a:pathLst>
                <a:path w="16465" h="5603" fill="none" extrusionOk="0">
                  <a:moveTo>
                    <a:pt x="16465" y="5602"/>
                  </a:moveTo>
                  <a:lnTo>
                    <a:pt x="16465" y="5602"/>
                  </a:lnTo>
                  <a:lnTo>
                    <a:pt x="16392" y="5408"/>
                  </a:lnTo>
                  <a:lnTo>
                    <a:pt x="16294" y="5237"/>
                  </a:lnTo>
                  <a:lnTo>
                    <a:pt x="16075" y="4921"/>
                  </a:lnTo>
                  <a:lnTo>
                    <a:pt x="15807" y="4628"/>
                  </a:lnTo>
                  <a:lnTo>
                    <a:pt x="15490" y="4385"/>
                  </a:lnTo>
                  <a:lnTo>
                    <a:pt x="15320" y="4287"/>
                  </a:lnTo>
                  <a:lnTo>
                    <a:pt x="15149" y="4190"/>
                  </a:lnTo>
                  <a:lnTo>
                    <a:pt x="14979" y="4092"/>
                  </a:lnTo>
                  <a:lnTo>
                    <a:pt x="14784" y="4044"/>
                  </a:lnTo>
                  <a:lnTo>
                    <a:pt x="14589" y="3971"/>
                  </a:lnTo>
                  <a:lnTo>
                    <a:pt x="14394" y="3946"/>
                  </a:lnTo>
                  <a:lnTo>
                    <a:pt x="14175" y="3922"/>
                  </a:lnTo>
                  <a:lnTo>
                    <a:pt x="13980" y="3898"/>
                  </a:lnTo>
                  <a:lnTo>
                    <a:pt x="13980" y="3898"/>
                  </a:lnTo>
                  <a:lnTo>
                    <a:pt x="13737" y="3922"/>
                  </a:lnTo>
                  <a:lnTo>
                    <a:pt x="13518" y="3946"/>
                  </a:lnTo>
                  <a:lnTo>
                    <a:pt x="13518" y="3946"/>
                  </a:lnTo>
                  <a:lnTo>
                    <a:pt x="13420" y="3532"/>
                  </a:lnTo>
                  <a:lnTo>
                    <a:pt x="13299" y="3143"/>
                  </a:lnTo>
                  <a:lnTo>
                    <a:pt x="13128" y="2753"/>
                  </a:lnTo>
                  <a:lnTo>
                    <a:pt x="12933" y="2388"/>
                  </a:lnTo>
                  <a:lnTo>
                    <a:pt x="12714" y="2047"/>
                  </a:lnTo>
                  <a:lnTo>
                    <a:pt x="12470" y="1706"/>
                  </a:lnTo>
                  <a:lnTo>
                    <a:pt x="12178" y="1413"/>
                  </a:lnTo>
                  <a:lnTo>
                    <a:pt x="11886" y="1121"/>
                  </a:lnTo>
                  <a:lnTo>
                    <a:pt x="11545" y="878"/>
                  </a:lnTo>
                  <a:lnTo>
                    <a:pt x="11204" y="658"/>
                  </a:lnTo>
                  <a:lnTo>
                    <a:pt x="10839" y="464"/>
                  </a:lnTo>
                  <a:lnTo>
                    <a:pt x="10449" y="293"/>
                  </a:lnTo>
                  <a:lnTo>
                    <a:pt x="10059" y="171"/>
                  </a:lnTo>
                  <a:lnTo>
                    <a:pt x="9645" y="74"/>
                  </a:lnTo>
                  <a:lnTo>
                    <a:pt x="9207" y="25"/>
                  </a:lnTo>
                  <a:lnTo>
                    <a:pt x="8768" y="1"/>
                  </a:lnTo>
                  <a:lnTo>
                    <a:pt x="8768" y="1"/>
                  </a:lnTo>
                  <a:lnTo>
                    <a:pt x="8452" y="1"/>
                  </a:lnTo>
                  <a:lnTo>
                    <a:pt x="8135" y="50"/>
                  </a:lnTo>
                  <a:lnTo>
                    <a:pt x="7819" y="98"/>
                  </a:lnTo>
                  <a:lnTo>
                    <a:pt x="7502" y="171"/>
                  </a:lnTo>
                  <a:lnTo>
                    <a:pt x="7210" y="269"/>
                  </a:lnTo>
                  <a:lnTo>
                    <a:pt x="6918" y="366"/>
                  </a:lnTo>
                  <a:lnTo>
                    <a:pt x="6625" y="512"/>
                  </a:lnTo>
                  <a:lnTo>
                    <a:pt x="6357" y="658"/>
                  </a:lnTo>
                  <a:lnTo>
                    <a:pt x="6089" y="805"/>
                  </a:lnTo>
                  <a:lnTo>
                    <a:pt x="5846" y="999"/>
                  </a:lnTo>
                  <a:lnTo>
                    <a:pt x="5602" y="1170"/>
                  </a:lnTo>
                  <a:lnTo>
                    <a:pt x="5383" y="1389"/>
                  </a:lnTo>
                  <a:lnTo>
                    <a:pt x="5188" y="1608"/>
                  </a:lnTo>
                  <a:lnTo>
                    <a:pt x="4993" y="1852"/>
                  </a:lnTo>
                  <a:lnTo>
                    <a:pt x="4799" y="2095"/>
                  </a:lnTo>
                  <a:lnTo>
                    <a:pt x="4628" y="2363"/>
                  </a:lnTo>
                  <a:lnTo>
                    <a:pt x="4628" y="2363"/>
                  </a:lnTo>
                  <a:lnTo>
                    <a:pt x="4360" y="2266"/>
                  </a:lnTo>
                  <a:lnTo>
                    <a:pt x="4092" y="2217"/>
                  </a:lnTo>
                  <a:lnTo>
                    <a:pt x="3824" y="2193"/>
                  </a:lnTo>
                  <a:lnTo>
                    <a:pt x="3532" y="2168"/>
                  </a:lnTo>
                  <a:lnTo>
                    <a:pt x="3532" y="2168"/>
                  </a:lnTo>
                  <a:lnTo>
                    <a:pt x="3191" y="2193"/>
                  </a:lnTo>
                  <a:lnTo>
                    <a:pt x="2850" y="2242"/>
                  </a:lnTo>
                  <a:lnTo>
                    <a:pt x="2509" y="2339"/>
                  </a:lnTo>
                  <a:lnTo>
                    <a:pt x="2193" y="2436"/>
                  </a:lnTo>
                  <a:lnTo>
                    <a:pt x="1876" y="2582"/>
                  </a:lnTo>
                  <a:lnTo>
                    <a:pt x="1584" y="2753"/>
                  </a:lnTo>
                  <a:lnTo>
                    <a:pt x="1316" y="2948"/>
                  </a:lnTo>
                  <a:lnTo>
                    <a:pt x="1072" y="3167"/>
                  </a:lnTo>
                  <a:lnTo>
                    <a:pt x="853" y="3411"/>
                  </a:lnTo>
                  <a:lnTo>
                    <a:pt x="634" y="3678"/>
                  </a:lnTo>
                  <a:lnTo>
                    <a:pt x="463" y="3971"/>
                  </a:lnTo>
                  <a:lnTo>
                    <a:pt x="317" y="4263"/>
                  </a:lnTo>
                  <a:lnTo>
                    <a:pt x="196" y="4580"/>
                  </a:lnTo>
                  <a:lnTo>
                    <a:pt x="98" y="4896"/>
                  </a:lnTo>
                  <a:lnTo>
                    <a:pt x="25" y="5237"/>
                  </a:lnTo>
                  <a:lnTo>
                    <a:pt x="1" y="560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3" name="Google Shape;767;p43">
              <a:extLst>
                <a:ext uri="{FF2B5EF4-FFF2-40B4-BE49-F238E27FC236}">
                  <a16:creationId xmlns:a16="http://schemas.microsoft.com/office/drawing/2014/main" id="{27F578C1-1F8A-D84D-B6DE-41898CBF6C0E}"/>
                </a:ext>
              </a:extLst>
            </p:cNvPr>
            <p:cNvSpPr/>
            <p:nvPr/>
          </p:nvSpPr>
          <p:spPr>
            <a:xfrm>
              <a:off x="347145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2" y="0"/>
                  </a:moveTo>
                  <a:lnTo>
                    <a:pt x="682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12" y="439"/>
                  </a:lnTo>
                  <a:lnTo>
                    <a:pt x="414" y="585"/>
                  </a:lnTo>
                  <a:lnTo>
                    <a:pt x="414" y="585"/>
                  </a:lnTo>
                  <a:lnTo>
                    <a:pt x="268" y="731"/>
                  </a:lnTo>
                  <a:lnTo>
                    <a:pt x="146" y="950"/>
                  </a:lnTo>
                  <a:lnTo>
                    <a:pt x="73" y="1072"/>
                  </a:lnTo>
                  <a:lnTo>
                    <a:pt x="49" y="1194"/>
                  </a:lnTo>
                  <a:lnTo>
                    <a:pt x="0" y="1364"/>
                  </a:lnTo>
                  <a:lnTo>
                    <a:pt x="0" y="1535"/>
                  </a:lnTo>
                  <a:lnTo>
                    <a:pt x="0" y="1535"/>
                  </a:lnTo>
                  <a:lnTo>
                    <a:pt x="0" y="1705"/>
                  </a:lnTo>
                  <a:lnTo>
                    <a:pt x="49" y="1851"/>
                  </a:lnTo>
                  <a:lnTo>
                    <a:pt x="73" y="1997"/>
                  </a:lnTo>
                  <a:lnTo>
                    <a:pt x="146" y="2095"/>
                  </a:lnTo>
                  <a:lnTo>
                    <a:pt x="268" y="2314"/>
                  </a:lnTo>
                  <a:lnTo>
                    <a:pt x="414" y="2484"/>
                  </a:lnTo>
                  <a:lnTo>
                    <a:pt x="414" y="2484"/>
                  </a:lnTo>
                  <a:lnTo>
                    <a:pt x="512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2" y="3045"/>
                  </a:lnTo>
                  <a:lnTo>
                    <a:pt x="682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12" y="3507"/>
                  </a:lnTo>
                  <a:lnTo>
                    <a:pt x="414" y="3629"/>
                  </a:lnTo>
                  <a:lnTo>
                    <a:pt x="414" y="3629"/>
                  </a:lnTo>
                  <a:lnTo>
                    <a:pt x="268" y="3800"/>
                  </a:lnTo>
                  <a:lnTo>
                    <a:pt x="146" y="3994"/>
                  </a:lnTo>
                  <a:lnTo>
                    <a:pt x="73" y="4116"/>
                  </a:lnTo>
                  <a:lnTo>
                    <a:pt x="49" y="4262"/>
                  </a:lnTo>
                  <a:lnTo>
                    <a:pt x="0" y="4408"/>
                  </a:lnTo>
                  <a:lnTo>
                    <a:pt x="0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4" name="Google Shape;768;p43">
              <a:extLst>
                <a:ext uri="{FF2B5EF4-FFF2-40B4-BE49-F238E27FC236}">
                  <a16:creationId xmlns:a16="http://schemas.microsoft.com/office/drawing/2014/main" id="{18CAC682-7E83-2B44-BC90-63BB8B2EB1CA}"/>
                </a:ext>
              </a:extLst>
            </p:cNvPr>
            <p:cNvSpPr/>
            <p:nvPr/>
          </p:nvSpPr>
          <p:spPr>
            <a:xfrm>
              <a:off x="3427600" y="5001950"/>
              <a:ext cx="17075" cy="114475"/>
            </a:xfrm>
            <a:custGeom>
              <a:avLst/>
              <a:gdLst/>
              <a:ahLst/>
              <a:cxnLst/>
              <a:rect l="l" t="t" r="r" b="b"/>
              <a:pathLst>
                <a:path w="683" h="4579" fill="none" extrusionOk="0">
                  <a:moveTo>
                    <a:pt x="683" y="0"/>
                  </a:moveTo>
                  <a:lnTo>
                    <a:pt x="683" y="0"/>
                  </a:lnTo>
                  <a:lnTo>
                    <a:pt x="658" y="171"/>
                  </a:lnTo>
                  <a:lnTo>
                    <a:pt x="609" y="317"/>
                  </a:lnTo>
                  <a:lnTo>
                    <a:pt x="536" y="439"/>
                  </a:lnTo>
                  <a:lnTo>
                    <a:pt x="415" y="585"/>
                  </a:lnTo>
                  <a:lnTo>
                    <a:pt x="415" y="585"/>
                  </a:lnTo>
                  <a:lnTo>
                    <a:pt x="269" y="731"/>
                  </a:lnTo>
                  <a:lnTo>
                    <a:pt x="147" y="950"/>
                  </a:lnTo>
                  <a:lnTo>
                    <a:pt x="98" y="1072"/>
                  </a:lnTo>
                  <a:lnTo>
                    <a:pt x="49" y="1194"/>
                  </a:lnTo>
                  <a:lnTo>
                    <a:pt x="25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25" y="1705"/>
                  </a:lnTo>
                  <a:lnTo>
                    <a:pt x="49" y="1851"/>
                  </a:lnTo>
                  <a:lnTo>
                    <a:pt x="98" y="1997"/>
                  </a:lnTo>
                  <a:lnTo>
                    <a:pt x="147" y="2095"/>
                  </a:lnTo>
                  <a:lnTo>
                    <a:pt x="269" y="2314"/>
                  </a:lnTo>
                  <a:lnTo>
                    <a:pt x="415" y="2484"/>
                  </a:lnTo>
                  <a:lnTo>
                    <a:pt x="415" y="2484"/>
                  </a:lnTo>
                  <a:lnTo>
                    <a:pt x="536" y="2606"/>
                  </a:lnTo>
                  <a:lnTo>
                    <a:pt x="609" y="2728"/>
                  </a:lnTo>
                  <a:lnTo>
                    <a:pt x="658" y="2874"/>
                  </a:lnTo>
                  <a:lnTo>
                    <a:pt x="683" y="3045"/>
                  </a:lnTo>
                  <a:lnTo>
                    <a:pt x="683" y="3045"/>
                  </a:lnTo>
                  <a:lnTo>
                    <a:pt x="658" y="3239"/>
                  </a:lnTo>
                  <a:lnTo>
                    <a:pt x="609" y="3385"/>
                  </a:lnTo>
                  <a:lnTo>
                    <a:pt x="536" y="3507"/>
                  </a:lnTo>
                  <a:lnTo>
                    <a:pt x="415" y="3629"/>
                  </a:lnTo>
                  <a:lnTo>
                    <a:pt x="415" y="3629"/>
                  </a:lnTo>
                  <a:lnTo>
                    <a:pt x="269" y="3800"/>
                  </a:lnTo>
                  <a:lnTo>
                    <a:pt x="147" y="3994"/>
                  </a:lnTo>
                  <a:lnTo>
                    <a:pt x="98" y="4116"/>
                  </a:lnTo>
                  <a:lnTo>
                    <a:pt x="49" y="4262"/>
                  </a:lnTo>
                  <a:lnTo>
                    <a:pt x="25" y="4408"/>
                  </a:lnTo>
                  <a:lnTo>
                    <a:pt x="1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5" name="Google Shape;769;p43">
              <a:extLst>
                <a:ext uri="{FF2B5EF4-FFF2-40B4-BE49-F238E27FC236}">
                  <a16:creationId xmlns:a16="http://schemas.microsoft.com/office/drawing/2014/main" id="{FA98BB7B-2E00-FE40-A165-C98BDC174EBF}"/>
                </a:ext>
              </a:extLst>
            </p:cNvPr>
            <p:cNvSpPr/>
            <p:nvPr/>
          </p:nvSpPr>
          <p:spPr>
            <a:xfrm>
              <a:off x="3515275" y="5001950"/>
              <a:ext cx="16475" cy="114475"/>
            </a:xfrm>
            <a:custGeom>
              <a:avLst/>
              <a:gdLst/>
              <a:ahLst/>
              <a:cxnLst/>
              <a:rect l="l" t="t" r="r" b="b"/>
              <a:pathLst>
                <a:path w="659" h="4579" fill="none" extrusionOk="0">
                  <a:moveTo>
                    <a:pt x="658" y="0"/>
                  </a:moveTo>
                  <a:lnTo>
                    <a:pt x="658" y="0"/>
                  </a:lnTo>
                  <a:lnTo>
                    <a:pt x="658" y="171"/>
                  </a:lnTo>
                  <a:lnTo>
                    <a:pt x="585" y="317"/>
                  </a:lnTo>
                  <a:lnTo>
                    <a:pt x="512" y="439"/>
                  </a:lnTo>
                  <a:lnTo>
                    <a:pt x="390" y="585"/>
                  </a:lnTo>
                  <a:lnTo>
                    <a:pt x="390" y="585"/>
                  </a:lnTo>
                  <a:lnTo>
                    <a:pt x="269" y="731"/>
                  </a:lnTo>
                  <a:lnTo>
                    <a:pt x="122" y="950"/>
                  </a:lnTo>
                  <a:lnTo>
                    <a:pt x="74" y="1072"/>
                  </a:lnTo>
                  <a:lnTo>
                    <a:pt x="25" y="1194"/>
                  </a:lnTo>
                  <a:lnTo>
                    <a:pt x="1" y="1364"/>
                  </a:lnTo>
                  <a:lnTo>
                    <a:pt x="1" y="1535"/>
                  </a:lnTo>
                  <a:lnTo>
                    <a:pt x="1" y="1535"/>
                  </a:lnTo>
                  <a:lnTo>
                    <a:pt x="1" y="1705"/>
                  </a:lnTo>
                  <a:lnTo>
                    <a:pt x="25" y="1851"/>
                  </a:lnTo>
                  <a:lnTo>
                    <a:pt x="74" y="1997"/>
                  </a:lnTo>
                  <a:lnTo>
                    <a:pt x="122" y="2095"/>
                  </a:lnTo>
                  <a:lnTo>
                    <a:pt x="269" y="2314"/>
                  </a:lnTo>
                  <a:lnTo>
                    <a:pt x="390" y="2484"/>
                  </a:lnTo>
                  <a:lnTo>
                    <a:pt x="390" y="2484"/>
                  </a:lnTo>
                  <a:lnTo>
                    <a:pt x="512" y="2606"/>
                  </a:lnTo>
                  <a:lnTo>
                    <a:pt x="585" y="2728"/>
                  </a:lnTo>
                  <a:lnTo>
                    <a:pt x="658" y="2874"/>
                  </a:lnTo>
                  <a:lnTo>
                    <a:pt x="658" y="3045"/>
                  </a:lnTo>
                  <a:lnTo>
                    <a:pt x="658" y="3045"/>
                  </a:lnTo>
                  <a:lnTo>
                    <a:pt x="658" y="3239"/>
                  </a:lnTo>
                  <a:lnTo>
                    <a:pt x="585" y="3385"/>
                  </a:lnTo>
                  <a:lnTo>
                    <a:pt x="512" y="3507"/>
                  </a:lnTo>
                  <a:lnTo>
                    <a:pt x="390" y="3629"/>
                  </a:lnTo>
                  <a:lnTo>
                    <a:pt x="390" y="3629"/>
                  </a:lnTo>
                  <a:lnTo>
                    <a:pt x="269" y="3800"/>
                  </a:lnTo>
                  <a:lnTo>
                    <a:pt x="122" y="3994"/>
                  </a:lnTo>
                  <a:lnTo>
                    <a:pt x="74" y="4116"/>
                  </a:lnTo>
                  <a:lnTo>
                    <a:pt x="25" y="4262"/>
                  </a:lnTo>
                  <a:lnTo>
                    <a:pt x="1" y="4408"/>
                  </a:lnTo>
                  <a:lnTo>
                    <a:pt x="1" y="45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26" name="Google Shape;770;p43">
            <a:extLst>
              <a:ext uri="{FF2B5EF4-FFF2-40B4-BE49-F238E27FC236}">
                <a16:creationId xmlns:a16="http://schemas.microsoft.com/office/drawing/2014/main" id="{C13EFAF4-4600-844F-A5D5-7283C55333ED}"/>
              </a:ext>
            </a:extLst>
          </p:cNvPr>
          <p:cNvGrpSpPr/>
          <p:nvPr/>
        </p:nvGrpSpPr>
        <p:grpSpPr>
          <a:xfrm>
            <a:off x="8414881" y="5772853"/>
            <a:ext cx="319369" cy="380263"/>
            <a:chOff x="3968275" y="4980625"/>
            <a:chExt cx="379975" cy="452425"/>
          </a:xfrm>
        </p:grpSpPr>
        <p:sp>
          <p:nvSpPr>
            <p:cNvPr id="727" name="Google Shape;771;p43">
              <a:extLst>
                <a:ext uri="{FF2B5EF4-FFF2-40B4-BE49-F238E27FC236}">
                  <a16:creationId xmlns:a16="http://schemas.microsoft.com/office/drawing/2014/main" id="{310AA9DB-A1BE-8F41-BB41-7826D6730F90}"/>
                </a:ext>
              </a:extLst>
            </p:cNvPr>
            <p:cNvSpPr/>
            <p:nvPr/>
          </p:nvSpPr>
          <p:spPr>
            <a:xfrm>
              <a:off x="4168000" y="4980625"/>
              <a:ext cx="85875" cy="102325"/>
            </a:xfrm>
            <a:custGeom>
              <a:avLst/>
              <a:gdLst/>
              <a:ahLst/>
              <a:cxnLst/>
              <a:rect l="l" t="t" r="r" b="b"/>
              <a:pathLst>
                <a:path w="3435" h="4093" fill="none" extrusionOk="0">
                  <a:moveTo>
                    <a:pt x="317" y="1486"/>
                  </a:moveTo>
                  <a:lnTo>
                    <a:pt x="317" y="1486"/>
                  </a:lnTo>
                  <a:lnTo>
                    <a:pt x="487" y="1292"/>
                  </a:lnTo>
                  <a:lnTo>
                    <a:pt x="682" y="1097"/>
                  </a:lnTo>
                  <a:lnTo>
                    <a:pt x="901" y="951"/>
                  </a:lnTo>
                  <a:lnTo>
                    <a:pt x="1145" y="780"/>
                  </a:lnTo>
                  <a:lnTo>
                    <a:pt x="1388" y="658"/>
                  </a:lnTo>
                  <a:lnTo>
                    <a:pt x="1632" y="537"/>
                  </a:lnTo>
                  <a:lnTo>
                    <a:pt x="2143" y="317"/>
                  </a:lnTo>
                  <a:lnTo>
                    <a:pt x="2631" y="171"/>
                  </a:lnTo>
                  <a:lnTo>
                    <a:pt x="3020" y="74"/>
                  </a:lnTo>
                  <a:lnTo>
                    <a:pt x="3386" y="1"/>
                  </a:lnTo>
                  <a:lnTo>
                    <a:pt x="3386" y="1"/>
                  </a:lnTo>
                  <a:lnTo>
                    <a:pt x="3410" y="366"/>
                  </a:lnTo>
                  <a:lnTo>
                    <a:pt x="3434" y="780"/>
                  </a:lnTo>
                  <a:lnTo>
                    <a:pt x="3434" y="1267"/>
                  </a:lnTo>
                  <a:lnTo>
                    <a:pt x="3410" y="1827"/>
                  </a:lnTo>
                  <a:lnTo>
                    <a:pt x="3386" y="2095"/>
                  </a:lnTo>
                  <a:lnTo>
                    <a:pt x="3312" y="2363"/>
                  </a:lnTo>
                  <a:lnTo>
                    <a:pt x="3264" y="2655"/>
                  </a:lnTo>
                  <a:lnTo>
                    <a:pt x="3166" y="2899"/>
                  </a:lnTo>
                  <a:lnTo>
                    <a:pt x="3045" y="3143"/>
                  </a:lnTo>
                  <a:lnTo>
                    <a:pt x="2923" y="3362"/>
                  </a:lnTo>
                  <a:lnTo>
                    <a:pt x="2923" y="3362"/>
                  </a:lnTo>
                  <a:lnTo>
                    <a:pt x="2752" y="3557"/>
                  </a:lnTo>
                  <a:lnTo>
                    <a:pt x="2582" y="3703"/>
                  </a:lnTo>
                  <a:lnTo>
                    <a:pt x="2387" y="3824"/>
                  </a:lnTo>
                  <a:lnTo>
                    <a:pt x="2192" y="3922"/>
                  </a:lnTo>
                  <a:lnTo>
                    <a:pt x="1997" y="3995"/>
                  </a:lnTo>
                  <a:lnTo>
                    <a:pt x="1778" y="4044"/>
                  </a:lnTo>
                  <a:lnTo>
                    <a:pt x="1583" y="4092"/>
                  </a:lnTo>
                  <a:lnTo>
                    <a:pt x="1388" y="4092"/>
                  </a:lnTo>
                  <a:lnTo>
                    <a:pt x="1047" y="4092"/>
                  </a:lnTo>
                  <a:lnTo>
                    <a:pt x="755" y="4044"/>
                  </a:lnTo>
                  <a:lnTo>
                    <a:pt x="487" y="3995"/>
                  </a:lnTo>
                  <a:lnTo>
                    <a:pt x="487" y="3995"/>
                  </a:lnTo>
                  <a:lnTo>
                    <a:pt x="341" y="3751"/>
                  </a:lnTo>
                  <a:lnTo>
                    <a:pt x="219" y="3483"/>
                  </a:lnTo>
                  <a:lnTo>
                    <a:pt x="98" y="3143"/>
                  </a:lnTo>
                  <a:lnTo>
                    <a:pt x="49" y="2972"/>
                  </a:lnTo>
                  <a:lnTo>
                    <a:pt x="25" y="2753"/>
                  </a:lnTo>
                  <a:lnTo>
                    <a:pt x="0" y="2558"/>
                  </a:lnTo>
                  <a:lnTo>
                    <a:pt x="0" y="2339"/>
                  </a:lnTo>
                  <a:lnTo>
                    <a:pt x="25" y="2120"/>
                  </a:lnTo>
                  <a:lnTo>
                    <a:pt x="98" y="1900"/>
                  </a:lnTo>
                  <a:lnTo>
                    <a:pt x="195" y="1706"/>
                  </a:lnTo>
                  <a:lnTo>
                    <a:pt x="317" y="1486"/>
                  </a:lnTo>
                  <a:lnTo>
                    <a:pt x="317" y="148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8" name="Google Shape;772;p43">
              <a:extLst>
                <a:ext uri="{FF2B5EF4-FFF2-40B4-BE49-F238E27FC236}">
                  <a16:creationId xmlns:a16="http://schemas.microsoft.com/office/drawing/2014/main" id="{B992A587-9C38-6943-B7CA-2F42BADC4B9D}"/>
                </a:ext>
              </a:extLst>
            </p:cNvPr>
            <p:cNvSpPr/>
            <p:nvPr/>
          </p:nvSpPr>
          <p:spPr>
            <a:xfrm>
              <a:off x="3968275" y="5043350"/>
              <a:ext cx="379975" cy="389700"/>
            </a:xfrm>
            <a:custGeom>
              <a:avLst/>
              <a:gdLst/>
              <a:ahLst/>
              <a:cxnLst/>
              <a:rect l="l" t="t" r="r" b="b"/>
              <a:pathLst>
                <a:path w="15199" h="15588" fill="none" extrusionOk="0">
                  <a:moveTo>
                    <a:pt x="7965" y="2679"/>
                  </a:moveTo>
                  <a:lnTo>
                    <a:pt x="7965" y="2679"/>
                  </a:lnTo>
                  <a:lnTo>
                    <a:pt x="7478" y="2655"/>
                  </a:lnTo>
                  <a:lnTo>
                    <a:pt x="6942" y="2606"/>
                  </a:lnTo>
                  <a:lnTo>
                    <a:pt x="5822" y="2509"/>
                  </a:lnTo>
                  <a:lnTo>
                    <a:pt x="5261" y="2484"/>
                  </a:lnTo>
                  <a:lnTo>
                    <a:pt x="4726" y="2509"/>
                  </a:lnTo>
                  <a:lnTo>
                    <a:pt x="4482" y="2533"/>
                  </a:lnTo>
                  <a:lnTo>
                    <a:pt x="4239" y="2582"/>
                  </a:lnTo>
                  <a:lnTo>
                    <a:pt x="4019" y="2655"/>
                  </a:lnTo>
                  <a:lnTo>
                    <a:pt x="3825" y="2728"/>
                  </a:lnTo>
                  <a:lnTo>
                    <a:pt x="3825" y="2728"/>
                  </a:lnTo>
                  <a:lnTo>
                    <a:pt x="3410" y="2947"/>
                  </a:lnTo>
                  <a:lnTo>
                    <a:pt x="2996" y="3166"/>
                  </a:lnTo>
                  <a:lnTo>
                    <a:pt x="2631" y="3434"/>
                  </a:lnTo>
                  <a:lnTo>
                    <a:pt x="2266" y="3702"/>
                  </a:lnTo>
                  <a:lnTo>
                    <a:pt x="1925" y="4019"/>
                  </a:lnTo>
                  <a:lnTo>
                    <a:pt x="1608" y="4335"/>
                  </a:lnTo>
                  <a:lnTo>
                    <a:pt x="1316" y="4676"/>
                  </a:lnTo>
                  <a:lnTo>
                    <a:pt x="1072" y="5042"/>
                  </a:lnTo>
                  <a:lnTo>
                    <a:pt x="829" y="5431"/>
                  </a:lnTo>
                  <a:lnTo>
                    <a:pt x="610" y="5845"/>
                  </a:lnTo>
                  <a:lnTo>
                    <a:pt x="439" y="6284"/>
                  </a:lnTo>
                  <a:lnTo>
                    <a:pt x="293" y="6722"/>
                  </a:lnTo>
                  <a:lnTo>
                    <a:pt x="171" y="7185"/>
                  </a:lnTo>
                  <a:lnTo>
                    <a:pt x="74" y="7672"/>
                  </a:lnTo>
                  <a:lnTo>
                    <a:pt x="25" y="8184"/>
                  </a:lnTo>
                  <a:lnTo>
                    <a:pt x="1" y="8695"/>
                  </a:lnTo>
                  <a:lnTo>
                    <a:pt x="1" y="8695"/>
                  </a:lnTo>
                  <a:lnTo>
                    <a:pt x="25" y="9231"/>
                  </a:lnTo>
                  <a:lnTo>
                    <a:pt x="74" y="9767"/>
                  </a:lnTo>
                  <a:lnTo>
                    <a:pt x="171" y="10278"/>
                  </a:lnTo>
                  <a:lnTo>
                    <a:pt x="293" y="10765"/>
                  </a:lnTo>
                  <a:lnTo>
                    <a:pt x="464" y="11277"/>
                  </a:lnTo>
                  <a:lnTo>
                    <a:pt x="658" y="11739"/>
                  </a:lnTo>
                  <a:lnTo>
                    <a:pt x="878" y="12202"/>
                  </a:lnTo>
                  <a:lnTo>
                    <a:pt x="1121" y="12641"/>
                  </a:lnTo>
                  <a:lnTo>
                    <a:pt x="1389" y="13055"/>
                  </a:lnTo>
                  <a:lnTo>
                    <a:pt x="1706" y="13469"/>
                  </a:lnTo>
                  <a:lnTo>
                    <a:pt x="2022" y="13834"/>
                  </a:lnTo>
                  <a:lnTo>
                    <a:pt x="2388" y="14199"/>
                  </a:lnTo>
                  <a:lnTo>
                    <a:pt x="2753" y="14540"/>
                  </a:lnTo>
                  <a:lnTo>
                    <a:pt x="3143" y="14832"/>
                  </a:lnTo>
                  <a:lnTo>
                    <a:pt x="3581" y="15125"/>
                  </a:lnTo>
                  <a:lnTo>
                    <a:pt x="4019" y="15368"/>
                  </a:lnTo>
                  <a:lnTo>
                    <a:pt x="4019" y="15368"/>
                  </a:lnTo>
                  <a:lnTo>
                    <a:pt x="4214" y="15466"/>
                  </a:lnTo>
                  <a:lnTo>
                    <a:pt x="4409" y="15539"/>
                  </a:lnTo>
                  <a:lnTo>
                    <a:pt x="4628" y="15587"/>
                  </a:lnTo>
                  <a:lnTo>
                    <a:pt x="4847" y="15587"/>
                  </a:lnTo>
                  <a:lnTo>
                    <a:pt x="5042" y="15587"/>
                  </a:lnTo>
                  <a:lnTo>
                    <a:pt x="5261" y="15587"/>
                  </a:lnTo>
                  <a:lnTo>
                    <a:pt x="5724" y="15514"/>
                  </a:lnTo>
                  <a:lnTo>
                    <a:pt x="6650" y="15320"/>
                  </a:lnTo>
                  <a:lnTo>
                    <a:pt x="7112" y="15246"/>
                  </a:lnTo>
                  <a:lnTo>
                    <a:pt x="7356" y="15222"/>
                  </a:lnTo>
                  <a:lnTo>
                    <a:pt x="7600" y="15222"/>
                  </a:lnTo>
                  <a:lnTo>
                    <a:pt x="7600" y="15222"/>
                  </a:lnTo>
                  <a:lnTo>
                    <a:pt x="7843" y="15222"/>
                  </a:lnTo>
                  <a:lnTo>
                    <a:pt x="8087" y="15246"/>
                  </a:lnTo>
                  <a:lnTo>
                    <a:pt x="8574" y="15320"/>
                  </a:lnTo>
                  <a:lnTo>
                    <a:pt x="9524" y="15514"/>
                  </a:lnTo>
                  <a:lnTo>
                    <a:pt x="9962" y="15563"/>
                  </a:lnTo>
                  <a:lnTo>
                    <a:pt x="10181" y="15587"/>
                  </a:lnTo>
                  <a:lnTo>
                    <a:pt x="10400" y="15587"/>
                  </a:lnTo>
                  <a:lnTo>
                    <a:pt x="10620" y="15563"/>
                  </a:lnTo>
                  <a:lnTo>
                    <a:pt x="10839" y="15514"/>
                  </a:lnTo>
                  <a:lnTo>
                    <a:pt x="11034" y="15441"/>
                  </a:lnTo>
                  <a:lnTo>
                    <a:pt x="11253" y="15344"/>
                  </a:lnTo>
                  <a:lnTo>
                    <a:pt x="11253" y="15344"/>
                  </a:lnTo>
                  <a:lnTo>
                    <a:pt x="11691" y="15100"/>
                  </a:lnTo>
                  <a:lnTo>
                    <a:pt x="12081" y="14808"/>
                  </a:lnTo>
                  <a:lnTo>
                    <a:pt x="12495" y="14491"/>
                  </a:lnTo>
                  <a:lnTo>
                    <a:pt x="12860" y="14175"/>
                  </a:lnTo>
                  <a:lnTo>
                    <a:pt x="13201" y="13810"/>
                  </a:lnTo>
                  <a:lnTo>
                    <a:pt x="13518" y="13420"/>
                  </a:lnTo>
                  <a:lnTo>
                    <a:pt x="13834" y="13030"/>
                  </a:lnTo>
                  <a:lnTo>
                    <a:pt x="14102" y="12616"/>
                  </a:lnTo>
                  <a:lnTo>
                    <a:pt x="14346" y="12178"/>
                  </a:lnTo>
                  <a:lnTo>
                    <a:pt x="14565" y="11715"/>
                  </a:lnTo>
                  <a:lnTo>
                    <a:pt x="14760" y="11252"/>
                  </a:lnTo>
                  <a:lnTo>
                    <a:pt x="14906" y="10765"/>
                  </a:lnTo>
                  <a:lnTo>
                    <a:pt x="15028" y="10254"/>
                  </a:lnTo>
                  <a:lnTo>
                    <a:pt x="15125" y="9742"/>
                  </a:lnTo>
                  <a:lnTo>
                    <a:pt x="15174" y="9231"/>
                  </a:lnTo>
                  <a:lnTo>
                    <a:pt x="15198" y="8695"/>
                  </a:lnTo>
                  <a:lnTo>
                    <a:pt x="15198" y="8695"/>
                  </a:lnTo>
                  <a:lnTo>
                    <a:pt x="15174" y="8159"/>
                  </a:lnTo>
                  <a:lnTo>
                    <a:pt x="15125" y="7648"/>
                  </a:lnTo>
                  <a:lnTo>
                    <a:pt x="15028" y="7161"/>
                  </a:lnTo>
                  <a:lnTo>
                    <a:pt x="14906" y="6674"/>
                  </a:lnTo>
                  <a:lnTo>
                    <a:pt x="14736" y="6235"/>
                  </a:lnTo>
                  <a:lnTo>
                    <a:pt x="14565" y="5797"/>
                  </a:lnTo>
                  <a:lnTo>
                    <a:pt x="14346" y="5383"/>
                  </a:lnTo>
                  <a:lnTo>
                    <a:pt x="14102" y="4993"/>
                  </a:lnTo>
                  <a:lnTo>
                    <a:pt x="13810" y="4603"/>
                  </a:lnTo>
                  <a:lnTo>
                    <a:pt x="13518" y="4262"/>
                  </a:lnTo>
                  <a:lnTo>
                    <a:pt x="13177" y="3946"/>
                  </a:lnTo>
                  <a:lnTo>
                    <a:pt x="12836" y="3629"/>
                  </a:lnTo>
                  <a:lnTo>
                    <a:pt x="12471" y="3361"/>
                  </a:lnTo>
                  <a:lnTo>
                    <a:pt x="12056" y="3093"/>
                  </a:lnTo>
                  <a:lnTo>
                    <a:pt x="11642" y="2850"/>
                  </a:lnTo>
                  <a:lnTo>
                    <a:pt x="11228" y="2655"/>
                  </a:lnTo>
                  <a:lnTo>
                    <a:pt x="11228" y="2655"/>
                  </a:lnTo>
                  <a:lnTo>
                    <a:pt x="11034" y="2582"/>
                  </a:lnTo>
                  <a:lnTo>
                    <a:pt x="10863" y="2533"/>
                  </a:lnTo>
                  <a:lnTo>
                    <a:pt x="10668" y="2509"/>
                  </a:lnTo>
                  <a:lnTo>
                    <a:pt x="10498" y="2484"/>
                  </a:lnTo>
                  <a:lnTo>
                    <a:pt x="10084" y="2484"/>
                  </a:lnTo>
                  <a:lnTo>
                    <a:pt x="9670" y="2509"/>
                  </a:lnTo>
                  <a:lnTo>
                    <a:pt x="8817" y="2606"/>
                  </a:lnTo>
                  <a:lnTo>
                    <a:pt x="8403" y="2655"/>
                  </a:lnTo>
                  <a:lnTo>
                    <a:pt x="7965" y="2679"/>
                  </a:lnTo>
                  <a:lnTo>
                    <a:pt x="7965" y="2679"/>
                  </a:lnTo>
                  <a:lnTo>
                    <a:pt x="6357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29" name="Google Shape;773;p43">
              <a:extLst>
                <a:ext uri="{FF2B5EF4-FFF2-40B4-BE49-F238E27FC236}">
                  <a16:creationId xmlns:a16="http://schemas.microsoft.com/office/drawing/2014/main" id="{883AAE81-702B-514C-BD47-4BCB9F7C8327}"/>
                </a:ext>
              </a:extLst>
            </p:cNvPr>
            <p:cNvSpPr/>
            <p:nvPr/>
          </p:nvSpPr>
          <p:spPr>
            <a:xfrm>
              <a:off x="4031000" y="5150500"/>
              <a:ext cx="54200" cy="61525"/>
            </a:xfrm>
            <a:custGeom>
              <a:avLst/>
              <a:gdLst/>
              <a:ahLst/>
              <a:cxnLst/>
              <a:rect l="l" t="t" r="r" b="b"/>
              <a:pathLst>
                <a:path w="2168" h="2461" fill="none" extrusionOk="0">
                  <a:moveTo>
                    <a:pt x="2168" y="1"/>
                  </a:moveTo>
                  <a:lnTo>
                    <a:pt x="2168" y="1"/>
                  </a:lnTo>
                  <a:lnTo>
                    <a:pt x="1900" y="49"/>
                  </a:lnTo>
                  <a:lnTo>
                    <a:pt x="1656" y="123"/>
                  </a:lnTo>
                  <a:lnTo>
                    <a:pt x="1437" y="220"/>
                  </a:lnTo>
                  <a:lnTo>
                    <a:pt x="1218" y="342"/>
                  </a:lnTo>
                  <a:lnTo>
                    <a:pt x="1048" y="488"/>
                  </a:lnTo>
                  <a:lnTo>
                    <a:pt x="877" y="634"/>
                  </a:lnTo>
                  <a:lnTo>
                    <a:pt x="731" y="780"/>
                  </a:lnTo>
                  <a:lnTo>
                    <a:pt x="585" y="951"/>
                  </a:lnTo>
                  <a:lnTo>
                    <a:pt x="487" y="1121"/>
                  </a:lnTo>
                  <a:lnTo>
                    <a:pt x="366" y="1316"/>
                  </a:lnTo>
                  <a:lnTo>
                    <a:pt x="220" y="1681"/>
                  </a:lnTo>
                  <a:lnTo>
                    <a:pt x="98" y="2071"/>
                  </a:lnTo>
                  <a:lnTo>
                    <a:pt x="0" y="246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30" name="Google Shape;774;p43">
            <a:extLst>
              <a:ext uri="{FF2B5EF4-FFF2-40B4-BE49-F238E27FC236}">
                <a16:creationId xmlns:a16="http://schemas.microsoft.com/office/drawing/2014/main" id="{027496EE-1B0D-4547-AADA-9538BFA2AA6F}"/>
              </a:ext>
            </a:extLst>
          </p:cNvPr>
          <p:cNvGrpSpPr/>
          <p:nvPr/>
        </p:nvGrpSpPr>
        <p:grpSpPr>
          <a:xfrm>
            <a:off x="10070414" y="5857806"/>
            <a:ext cx="404323" cy="220085"/>
            <a:chOff x="5937975" y="5081700"/>
            <a:chExt cx="481050" cy="261850"/>
          </a:xfrm>
        </p:grpSpPr>
        <p:sp>
          <p:nvSpPr>
            <p:cNvPr id="731" name="Google Shape;775;p43">
              <a:extLst>
                <a:ext uri="{FF2B5EF4-FFF2-40B4-BE49-F238E27FC236}">
                  <a16:creationId xmlns:a16="http://schemas.microsoft.com/office/drawing/2014/main" id="{5F24C3AB-3388-1E44-ADF2-0164C036C7DE}"/>
                </a:ext>
              </a:extLst>
            </p:cNvPr>
            <p:cNvSpPr/>
            <p:nvPr/>
          </p:nvSpPr>
          <p:spPr>
            <a:xfrm>
              <a:off x="6104200" y="5081700"/>
              <a:ext cx="314825" cy="215575"/>
            </a:xfrm>
            <a:custGeom>
              <a:avLst/>
              <a:gdLst/>
              <a:ahLst/>
              <a:cxnLst/>
              <a:rect l="l" t="t" r="r" b="b"/>
              <a:pathLst>
                <a:path w="12593" h="8623" fill="none" extrusionOk="0">
                  <a:moveTo>
                    <a:pt x="5481" y="8622"/>
                  </a:moveTo>
                  <a:lnTo>
                    <a:pt x="5481" y="8622"/>
                  </a:lnTo>
                  <a:lnTo>
                    <a:pt x="6017" y="8574"/>
                  </a:lnTo>
                  <a:lnTo>
                    <a:pt x="6382" y="8525"/>
                  </a:lnTo>
                  <a:lnTo>
                    <a:pt x="6796" y="8452"/>
                  </a:lnTo>
                  <a:lnTo>
                    <a:pt x="7234" y="8354"/>
                  </a:lnTo>
                  <a:lnTo>
                    <a:pt x="7697" y="8257"/>
                  </a:lnTo>
                  <a:lnTo>
                    <a:pt x="8184" y="8086"/>
                  </a:lnTo>
                  <a:lnTo>
                    <a:pt x="8671" y="7892"/>
                  </a:lnTo>
                  <a:lnTo>
                    <a:pt x="9134" y="7648"/>
                  </a:lnTo>
                  <a:lnTo>
                    <a:pt x="9353" y="7526"/>
                  </a:lnTo>
                  <a:lnTo>
                    <a:pt x="9597" y="7356"/>
                  </a:lnTo>
                  <a:lnTo>
                    <a:pt x="9792" y="7185"/>
                  </a:lnTo>
                  <a:lnTo>
                    <a:pt x="9986" y="7015"/>
                  </a:lnTo>
                  <a:lnTo>
                    <a:pt x="10181" y="6820"/>
                  </a:lnTo>
                  <a:lnTo>
                    <a:pt x="10376" y="6601"/>
                  </a:lnTo>
                  <a:lnTo>
                    <a:pt x="10522" y="6357"/>
                  </a:lnTo>
                  <a:lnTo>
                    <a:pt x="10668" y="6114"/>
                  </a:lnTo>
                  <a:lnTo>
                    <a:pt x="10814" y="5846"/>
                  </a:lnTo>
                  <a:lnTo>
                    <a:pt x="10912" y="5554"/>
                  </a:lnTo>
                  <a:lnTo>
                    <a:pt x="11009" y="5261"/>
                  </a:lnTo>
                  <a:lnTo>
                    <a:pt x="11082" y="4945"/>
                  </a:lnTo>
                  <a:lnTo>
                    <a:pt x="11131" y="4579"/>
                  </a:lnTo>
                  <a:lnTo>
                    <a:pt x="11155" y="4214"/>
                  </a:lnTo>
                  <a:lnTo>
                    <a:pt x="11155" y="4214"/>
                  </a:lnTo>
                  <a:lnTo>
                    <a:pt x="11155" y="3873"/>
                  </a:lnTo>
                  <a:lnTo>
                    <a:pt x="11131" y="3435"/>
                  </a:lnTo>
                  <a:lnTo>
                    <a:pt x="11131" y="2972"/>
                  </a:lnTo>
                  <a:lnTo>
                    <a:pt x="11131" y="2753"/>
                  </a:lnTo>
                  <a:lnTo>
                    <a:pt x="11180" y="2582"/>
                  </a:lnTo>
                  <a:lnTo>
                    <a:pt x="12032" y="2607"/>
                  </a:lnTo>
                  <a:lnTo>
                    <a:pt x="11594" y="2120"/>
                  </a:lnTo>
                  <a:lnTo>
                    <a:pt x="11594" y="2120"/>
                  </a:lnTo>
                  <a:lnTo>
                    <a:pt x="11764" y="2046"/>
                  </a:lnTo>
                  <a:lnTo>
                    <a:pt x="11935" y="1973"/>
                  </a:lnTo>
                  <a:lnTo>
                    <a:pt x="12300" y="1827"/>
                  </a:lnTo>
                  <a:lnTo>
                    <a:pt x="12568" y="1730"/>
                  </a:lnTo>
                  <a:lnTo>
                    <a:pt x="12592" y="1681"/>
                  </a:lnTo>
                  <a:lnTo>
                    <a:pt x="12592" y="1657"/>
                  </a:lnTo>
                  <a:lnTo>
                    <a:pt x="12568" y="1632"/>
                  </a:lnTo>
                  <a:lnTo>
                    <a:pt x="12568" y="1632"/>
                  </a:lnTo>
                  <a:lnTo>
                    <a:pt x="12203" y="1511"/>
                  </a:lnTo>
                  <a:lnTo>
                    <a:pt x="11789" y="1389"/>
                  </a:lnTo>
                  <a:lnTo>
                    <a:pt x="11302" y="1267"/>
                  </a:lnTo>
                  <a:lnTo>
                    <a:pt x="11302" y="1267"/>
                  </a:lnTo>
                  <a:lnTo>
                    <a:pt x="11082" y="1024"/>
                  </a:lnTo>
                  <a:lnTo>
                    <a:pt x="10863" y="780"/>
                  </a:lnTo>
                  <a:lnTo>
                    <a:pt x="10547" y="512"/>
                  </a:lnTo>
                  <a:lnTo>
                    <a:pt x="10352" y="390"/>
                  </a:lnTo>
                  <a:lnTo>
                    <a:pt x="10157" y="269"/>
                  </a:lnTo>
                  <a:lnTo>
                    <a:pt x="9938" y="171"/>
                  </a:lnTo>
                  <a:lnTo>
                    <a:pt x="9719" y="98"/>
                  </a:lnTo>
                  <a:lnTo>
                    <a:pt x="9475" y="25"/>
                  </a:lnTo>
                  <a:lnTo>
                    <a:pt x="9231" y="1"/>
                  </a:lnTo>
                  <a:lnTo>
                    <a:pt x="8964" y="25"/>
                  </a:lnTo>
                  <a:lnTo>
                    <a:pt x="8696" y="74"/>
                  </a:lnTo>
                  <a:lnTo>
                    <a:pt x="8696" y="74"/>
                  </a:lnTo>
                  <a:lnTo>
                    <a:pt x="8501" y="122"/>
                  </a:lnTo>
                  <a:lnTo>
                    <a:pt x="8306" y="171"/>
                  </a:lnTo>
                  <a:lnTo>
                    <a:pt x="8111" y="269"/>
                  </a:lnTo>
                  <a:lnTo>
                    <a:pt x="7916" y="366"/>
                  </a:lnTo>
                  <a:lnTo>
                    <a:pt x="7746" y="488"/>
                  </a:lnTo>
                  <a:lnTo>
                    <a:pt x="7575" y="610"/>
                  </a:lnTo>
                  <a:lnTo>
                    <a:pt x="7405" y="756"/>
                  </a:lnTo>
                  <a:lnTo>
                    <a:pt x="7283" y="926"/>
                  </a:lnTo>
                  <a:lnTo>
                    <a:pt x="7137" y="1097"/>
                  </a:lnTo>
                  <a:lnTo>
                    <a:pt x="7039" y="1267"/>
                  </a:lnTo>
                  <a:lnTo>
                    <a:pt x="6942" y="1462"/>
                  </a:lnTo>
                  <a:lnTo>
                    <a:pt x="6845" y="1657"/>
                  </a:lnTo>
                  <a:lnTo>
                    <a:pt x="6796" y="1876"/>
                  </a:lnTo>
                  <a:lnTo>
                    <a:pt x="6747" y="2095"/>
                  </a:lnTo>
                  <a:lnTo>
                    <a:pt x="6723" y="2339"/>
                  </a:lnTo>
                  <a:lnTo>
                    <a:pt x="6723" y="2558"/>
                  </a:lnTo>
                  <a:lnTo>
                    <a:pt x="1" y="4360"/>
                  </a:lnTo>
                  <a:lnTo>
                    <a:pt x="1" y="4360"/>
                  </a:lnTo>
                  <a:lnTo>
                    <a:pt x="318" y="4579"/>
                  </a:lnTo>
                  <a:lnTo>
                    <a:pt x="634" y="4799"/>
                  </a:lnTo>
                  <a:lnTo>
                    <a:pt x="951" y="5018"/>
                  </a:lnTo>
                  <a:lnTo>
                    <a:pt x="1267" y="5188"/>
                  </a:lnTo>
                  <a:lnTo>
                    <a:pt x="1608" y="5359"/>
                  </a:lnTo>
                  <a:lnTo>
                    <a:pt x="1925" y="5481"/>
                  </a:lnTo>
                  <a:lnTo>
                    <a:pt x="2266" y="5602"/>
                  </a:lnTo>
                  <a:lnTo>
                    <a:pt x="2583" y="5724"/>
                  </a:lnTo>
                  <a:lnTo>
                    <a:pt x="2923" y="5797"/>
                  </a:lnTo>
                  <a:lnTo>
                    <a:pt x="3264" y="5846"/>
                  </a:lnTo>
                  <a:lnTo>
                    <a:pt x="3581" y="5895"/>
                  </a:lnTo>
                  <a:lnTo>
                    <a:pt x="3922" y="5919"/>
                  </a:lnTo>
                  <a:lnTo>
                    <a:pt x="4263" y="5919"/>
                  </a:lnTo>
                  <a:lnTo>
                    <a:pt x="4604" y="5895"/>
                  </a:lnTo>
                  <a:lnTo>
                    <a:pt x="4945" y="5846"/>
                  </a:lnTo>
                  <a:lnTo>
                    <a:pt x="5286" y="5797"/>
                  </a:lnTo>
                  <a:lnTo>
                    <a:pt x="5286" y="5797"/>
                  </a:lnTo>
                  <a:lnTo>
                    <a:pt x="5603" y="5700"/>
                  </a:lnTo>
                  <a:lnTo>
                    <a:pt x="5919" y="5627"/>
                  </a:lnTo>
                  <a:lnTo>
                    <a:pt x="6455" y="5407"/>
                  </a:lnTo>
                  <a:lnTo>
                    <a:pt x="6942" y="5188"/>
                  </a:lnTo>
                  <a:lnTo>
                    <a:pt x="7356" y="4969"/>
                  </a:lnTo>
                  <a:lnTo>
                    <a:pt x="7697" y="4750"/>
                  </a:lnTo>
                  <a:lnTo>
                    <a:pt x="7941" y="4579"/>
                  </a:lnTo>
                  <a:lnTo>
                    <a:pt x="8160" y="4409"/>
                  </a:lnTo>
                  <a:lnTo>
                    <a:pt x="8160" y="4409"/>
                  </a:lnTo>
                  <a:lnTo>
                    <a:pt x="8233" y="4360"/>
                  </a:lnTo>
                  <a:lnTo>
                    <a:pt x="8330" y="4336"/>
                  </a:lnTo>
                  <a:lnTo>
                    <a:pt x="8428" y="4360"/>
                  </a:lnTo>
                  <a:lnTo>
                    <a:pt x="8501" y="440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2" name="Google Shape;776;p43">
              <a:extLst>
                <a:ext uri="{FF2B5EF4-FFF2-40B4-BE49-F238E27FC236}">
                  <a16:creationId xmlns:a16="http://schemas.microsoft.com/office/drawing/2014/main" id="{6597DBE0-3913-F345-85DC-DCC0ADCEA877}"/>
                </a:ext>
              </a:extLst>
            </p:cNvPr>
            <p:cNvSpPr/>
            <p:nvPr/>
          </p:nvSpPr>
          <p:spPr>
            <a:xfrm>
              <a:off x="5937975" y="5210175"/>
              <a:ext cx="333700" cy="133375"/>
            </a:xfrm>
            <a:custGeom>
              <a:avLst/>
              <a:gdLst/>
              <a:ahLst/>
              <a:cxnLst/>
              <a:rect l="l" t="t" r="r" b="b"/>
              <a:pathLst>
                <a:path w="13348" h="5335" fill="none" extrusionOk="0">
                  <a:moveTo>
                    <a:pt x="7819" y="1"/>
                  </a:moveTo>
                  <a:lnTo>
                    <a:pt x="318" y="2533"/>
                  </a:lnTo>
                  <a:lnTo>
                    <a:pt x="318" y="2533"/>
                  </a:lnTo>
                  <a:lnTo>
                    <a:pt x="245" y="2582"/>
                  </a:lnTo>
                  <a:lnTo>
                    <a:pt x="147" y="2631"/>
                  </a:lnTo>
                  <a:lnTo>
                    <a:pt x="98" y="2704"/>
                  </a:lnTo>
                  <a:lnTo>
                    <a:pt x="50" y="2777"/>
                  </a:lnTo>
                  <a:lnTo>
                    <a:pt x="1" y="2874"/>
                  </a:lnTo>
                  <a:lnTo>
                    <a:pt x="1" y="2972"/>
                  </a:lnTo>
                  <a:lnTo>
                    <a:pt x="1" y="3045"/>
                  </a:lnTo>
                  <a:lnTo>
                    <a:pt x="25" y="3142"/>
                  </a:lnTo>
                  <a:lnTo>
                    <a:pt x="25" y="3142"/>
                  </a:lnTo>
                  <a:lnTo>
                    <a:pt x="98" y="3288"/>
                  </a:lnTo>
                  <a:lnTo>
                    <a:pt x="196" y="3386"/>
                  </a:lnTo>
                  <a:lnTo>
                    <a:pt x="318" y="3459"/>
                  </a:lnTo>
                  <a:lnTo>
                    <a:pt x="488" y="3483"/>
                  </a:lnTo>
                  <a:lnTo>
                    <a:pt x="488" y="3483"/>
                  </a:lnTo>
                  <a:lnTo>
                    <a:pt x="610" y="3459"/>
                  </a:lnTo>
                  <a:lnTo>
                    <a:pt x="269" y="3629"/>
                  </a:lnTo>
                  <a:lnTo>
                    <a:pt x="269" y="3629"/>
                  </a:lnTo>
                  <a:lnTo>
                    <a:pt x="171" y="3678"/>
                  </a:lnTo>
                  <a:lnTo>
                    <a:pt x="123" y="3751"/>
                  </a:lnTo>
                  <a:lnTo>
                    <a:pt x="50" y="3824"/>
                  </a:lnTo>
                  <a:lnTo>
                    <a:pt x="25" y="3922"/>
                  </a:lnTo>
                  <a:lnTo>
                    <a:pt x="1" y="3995"/>
                  </a:lnTo>
                  <a:lnTo>
                    <a:pt x="1" y="4092"/>
                  </a:lnTo>
                  <a:lnTo>
                    <a:pt x="1" y="4190"/>
                  </a:lnTo>
                  <a:lnTo>
                    <a:pt x="50" y="4287"/>
                  </a:lnTo>
                  <a:lnTo>
                    <a:pt x="50" y="4287"/>
                  </a:lnTo>
                  <a:lnTo>
                    <a:pt x="123" y="4409"/>
                  </a:lnTo>
                  <a:lnTo>
                    <a:pt x="220" y="4482"/>
                  </a:lnTo>
                  <a:lnTo>
                    <a:pt x="342" y="4531"/>
                  </a:lnTo>
                  <a:lnTo>
                    <a:pt x="488" y="4555"/>
                  </a:lnTo>
                  <a:lnTo>
                    <a:pt x="488" y="4555"/>
                  </a:lnTo>
                  <a:lnTo>
                    <a:pt x="586" y="4555"/>
                  </a:lnTo>
                  <a:lnTo>
                    <a:pt x="683" y="4506"/>
                  </a:lnTo>
                  <a:lnTo>
                    <a:pt x="853" y="4433"/>
                  </a:lnTo>
                  <a:lnTo>
                    <a:pt x="853" y="4433"/>
                  </a:lnTo>
                  <a:lnTo>
                    <a:pt x="780" y="4555"/>
                  </a:lnTo>
                  <a:lnTo>
                    <a:pt x="756" y="4701"/>
                  </a:lnTo>
                  <a:lnTo>
                    <a:pt x="780" y="4847"/>
                  </a:lnTo>
                  <a:lnTo>
                    <a:pt x="829" y="4993"/>
                  </a:lnTo>
                  <a:lnTo>
                    <a:pt x="829" y="4993"/>
                  </a:lnTo>
                  <a:lnTo>
                    <a:pt x="926" y="5091"/>
                  </a:lnTo>
                  <a:lnTo>
                    <a:pt x="1024" y="5139"/>
                  </a:lnTo>
                  <a:lnTo>
                    <a:pt x="1121" y="5188"/>
                  </a:lnTo>
                  <a:lnTo>
                    <a:pt x="1243" y="5212"/>
                  </a:lnTo>
                  <a:lnTo>
                    <a:pt x="1243" y="5212"/>
                  </a:lnTo>
                  <a:lnTo>
                    <a:pt x="1389" y="5188"/>
                  </a:lnTo>
                  <a:lnTo>
                    <a:pt x="1511" y="5115"/>
                  </a:lnTo>
                  <a:lnTo>
                    <a:pt x="6065" y="2144"/>
                  </a:lnTo>
                  <a:lnTo>
                    <a:pt x="6065" y="2144"/>
                  </a:lnTo>
                  <a:lnTo>
                    <a:pt x="6528" y="2363"/>
                  </a:lnTo>
                  <a:lnTo>
                    <a:pt x="7088" y="2582"/>
                  </a:lnTo>
                  <a:lnTo>
                    <a:pt x="7770" y="2826"/>
                  </a:lnTo>
                  <a:lnTo>
                    <a:pt x="8501" y="3045"/>
                  </a:lnTo>
                  <a:lnTo>
                    <a:pt x="9280" y="3240"/>
                  </a:lnTo>
                  <a:lnTo>
                    <a:pt x="10060" y="3386"/>
                  </a:lnTo>
                  <a:lnTo>
                    <a:pt x="10425" y="3435"/>
                  </a:lnTo>
                  <a:lnTo>
                    <a:pt x="10790" y="3483"/>
                  </a:lnTo>
                  <a:lnTo>
                    <a:pt x="11156" y="3483"/>
                  </a:lnTo>
                  <a:lnTo>
                    <a:pt x="11497" y="3483"/>
                  </a:lnTo>
                  <a:lnTo>
                    <a:pt x="12178" y="5188"/>
                  </a:lnTo>
                  <a:lnTo>
                    <a:pt x="12178" y="5188"/>
                  </a:lnTo>
                  <a:lnTo>
                    <a:pt x="12227" y="5237"/>
                  </a:lnTo>
                  <a:lnTo>
                    <a:pt x="12276" y="5286"/>
                  </a:lnTo>
                  <a:lnTo>
                    <a:pt x="12349" y="5310"/>
                  </a:lnTo>
                  <a:lnTo>
                    <a:pt x="12422" y="5334"/>
                  </a:lnTo>
                  <a:lnTo>
                    <a:pt x="13347" y="533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3" name="Google Shape;777;p43">
              <a:extLst>
                <a:ext uri="{FF2B5EF4-FFF2-40B4-BE49-F238E27FC236}">
                  <a16:creationId xmlns:a16="http://schemas.microsoft.com/office/drawing/2014/main" id="{3A0380B3-9BCC-B745-8C9D-6E23A085EC91}"/>
                </a:ext>
              </a:extLst>
            </p:cNvPr>
            <p:cNvSpPr/>
            <p:nvPr/>
          </p:nvSpPr>
          <p:spPr>
            <a:xfrm>
              <a:off x="6352025" y="5109100"/>
              <a:ext cx="19500" cy="18900"/>
            </a:xfrm>
            <a:custGeom>
              <a:avLst/>
              <a:gdLst/>
              <a:ahLst/>
              <a:cxnLst/>
              <a:rect l="l" t="t" r="r" b="b"/>
              <a:pathLst>
                <a:path w="780" h="756" extrusionOk="0">
                  <a:moveTo>
                    <a:pt x="317" y="1"/>
                  </a:moveTo>
                  <a:lnTo>
                    <a:pt x="244" y="25"/>
                  </a:lnTo>
                  <a:lnTo>
                    <a:pt x="122" y="98"/>
                  </a:lnTo>
                  <a:lnTo>
                    <a:pt x="49" y="220"/>
                  </a:lnTo>
                  <a:lnTo>
                    <a:pt x="25" y="293"/>
                  </a:lnTo>
                  <a:lnTo>
                    <a:pt x="0" y="390"/>
                  </a:lnTo>
                  <a:lnTo>
                    <a:pt x="25" y="463"/>
                  </a:lnTo>
                  <a:lnTo>
                    <a:pt x="49" y="536"/>
                  </a:lnTo>
                  <a:lnTo>
                    <a:pt x="122" y="658"/>
                  </a:lnTo>
                  <a:lnTo>
                    <a:pt x="244" y="731"/>
                  </a:lnTo>
                  <a:lnTo>
                    <a:pt x="317" y="756"/>
                  </a:lnTo>
                  <a:lnTo>
                    <a:pt x="463" y="756"/>
                  </a:lnTo>
                  <a:lnTo>
                    <a:pt x="536" y="731"/>
                  </a:lnTo>
                  <a:lnTo>
                    <a:pt x="658" y="658"/>
                  </a:lnTo>
                  <a:lnTo>
                    <a:pt x="755" y="536"/>
                  </a:lnTo>
                  <a:lnTo>
                    <a:pt x="780" y="463"/>
                  </a:lnTo>
                  <a:lnTo>
                    <a:pt x="780" y="390"/>
                  </a:lnTo>
                  <a:lnTo>
                    <a:pt x="780" y="293"/>
                  </a:lnTo>
                  <a:lnTo>
                    <a:pt x="755" y="220"/>
                  </a:lnTo>
                  <a:lnTo>
                    <a:pt x="658" y="98"/>
                  </a:lnTo>
                  <a:lnTo>
                    <a:pt x="536" y="25"/>
                  </a:lnTo>
                  <a:lnTo>
                    <a:pt x="463" y="1"/>
                  </a:lnTo>
                  <a:close/>
                </a:path>
              </a:pathLst>
            </a:custGeom>
            <a:noFill/>
            <a:ln w="9525" cap="flat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34" name="Google Shape;778;p43">
            <a:extLst>
              <a:ext uri="{FF2B5EF4-FFF2-40B4-BE49-F238E27FC236}">
                <a16:creationId xmlns:a16="http://schemas.microsoft.com/office/drawing/2014/main" id="{92C349E3-DF3A-CF47-87A7-2DC2910BA3A4}"/>
              </a:ext>
            </a:extLst>
          </p:cNvPr>
          <p:cNvGrpSpPr/>
          <p:nvPr/>
        </p:nvGrpSpPr>
        <p:grpSpPr>
          <a:xfrm>
            <a:off x="10688622" y="5815340"/>
            <a:ext cx="290183" cy="333678"/>
            <a:chOff x="6673500" y="5031175"/>
            <a:chExt cx="345250" cy="397000"/>
          </a:xfrm>
        </p:grpSpPr>
        <p:sp>
          <p:nvSpPr>
            <p:cNvPr id="735" name="Google Shape;779;p43">
              <a:extLst>
                <a:ext uri="{FF2B5EF4-FFF2-40B4-BE49-F238E27FC236}">
                  <a16:creationId xmlns:a16="http://schemas.microsoft.com/office/drawing/2014/main" id="{AEFDDED3-5AE7-C141-A426-5E3DBB038559}"/>
                </a:ext>
              </a:extLst>
            </p:cNvPr>
            <p:cNvSpPr/>
            <p:nvPr/>
          </p:nvSpPr>
          <p:spPr>
            <a:xfrm>
              <a:off x="6731950" y="5031175"/>
              <a:ext cx="105375" cy="147375"/>
            </a:xfrm>
            <a:custGeom>
              <a:avLst/>
              <a:gdLst/>
              <a:ahLst/>
              <a:cxnLst/>
              <a:rect l="l" t="t" r="r" b="b"/>
              <a:pathLst>
                <a:path w="4215" h="5895" fill="none" extrusionOk="0">
                  <a:moveTo>
                    <a:pt x="2436" y="5894"/>
                  </a:moveTo>
                  <a:lnTo>
                    <a:pt x="2436" y="5894"/>
                  </a:lnTo>
                  <a:lnTo>
                    <a:pt x="2656" y="5845"/>
                  </a:lnTo>
                  <a:lnTo>
                    <a:pt x="2850" y="5772"/>
                  </a:lnTo>
                  <a:lnTo>
                    <a:pt x="3045" y="5699"/>
                  </a:lnTo>
                  <a:lnTo>
                    <a:pt x="3216" y="5577"/>
                  </a:lnTo>
                  <a:lnTo>
                    <a:pt x="3386" y="5456"/>
                  </a:lnTo>
                  <a:lnTo>
                    <a:pt x="3532" y="5285"/>
                  </a:lnTo>
                  <a:lnTo>
                    <a:pt x="3678" y="5115"/>
                  </a:lnTo>
                  <a:lnTo>
                    <a:pt x="3800" y="4920"/>
                  </a:lnTo>
                  <a:lnTo>
                    <a:pt x="3922" y="4725"/>
                  </a:lnTo>
                  <a:lnTo>
                    <a:pt x="4019" y="4506"/>
                  </a:lnTo>
                  <a:lnTo>
                    <a:pt x="4092" y="4262"/>
                  </a:lnTo>
                  <a:lnTo>
                    <a:pt x="4141" y="4019"/>
                  </a:lnTo>
                  <a:lnTo>
                    <a:pt x="4190" y="3775"/>
                  </a:lnTo>
                  <a:lnTo>
                    <a:pt x="4214" y="3507"/>
                  </a:lnTo>
                  <a:lnTo>
                    <a:pt x="4190" y="3239"/>
                  </a:lnTo>
                  <a:lnTo>
                    <a:pt x="4166" y="2971"/>
                  </a:lnTo>
                  <a:lnTo>
                    <a:pt x="4166" y="2971"/>
                  </a:lnTo>
                  <a:lnTo>
                    <a:pt x="4044" y="1876"/>
                  </a:lnTo>
                  <a:lnTo>
                    <a:pt x="3946" y="1364"/>
                  </a:lnTo>
                  <a:lnTo>
                    <a:pt x="3825" y="901"/>
                  </a:lnTo>
                  <a:lnTo>
                    <a:pt x="3727" y="682"/>
                  </a:lnTo>
                  <a:lnTo>
                    <a:pt x="3654" y="512"/>
                  </a:lnTo>
                  <a:lnTo>
                    <a:pt x="3532" y="341"/>
                  </a:lnTo>
                  <a:lnTo>
                    <a:pt x="3411" y="219"/>
                  </a:lnTo>
                  <a:lnTo>
                    <a:pt x="3264" y="122"/>
                  </a:lnTo>
                  <a:lnTo>
                    <a:pt x="3118" y="49"/>
                  </a:lnTo>
                  <a:lnTo>
                    <a:pt x="2923" y="0"/>
                  </a:lnTo>
                  <a:lnTo>
                    <a:pt x="2729" y="25"/>
                  </a:lnTo>
                  <a:lnTo>
                    <a:pt x="2729" y="25"/>
                  </a:lnTo>
                  <a:lnTo>
                    <a:pt x="2509" y="73"/>
                  </a:lnTo>
                  <a:lnTo>
                    <a:pt x="2266" y="146"/>
                  </a:lnTo>
                  <a:lnTo>
                    <a:pt x="2022" y="268"/>
                  </a:lnTo>
                  <a:lnTo>
                    <a:pt x="1779" y="414"/>
                  </a:lnTo>
                  <a:lnTo>
                    <a:pt x="1535" y="609"/>
                  </a:lnTo>
                  <a:lnTo>
                    <a:pt x="1316" y="804"/>
                  </a:lnTo>
                  <a:lnTo>
                    <a:pt x="1072" y="1023"/>
                  </a:lnTo>
                  <a:lnTo>
                    <a:pt x="853" y="1267"/>
                  </a:lnTo>
                  <a:lnTo>
                    <a:pt x="658" y="1535"/>
                  </a:lnTo>
                  <a:lnTo>
                    <a:pt x="488" y="1802"/>
                  </a:lnTo>
                  <a:lnTo>
                    <a:pt x="317" y="2095"/>
                  </a:lnTo>
                  <a:lnTo>
                    <a:pt x="196" y="2363"/>
                  </a:lnTo>
                  <a:lnTo>
                    <a:pt x="98" y="2655"/>
                  </a:lnTo>
                  <a:lnTo>
                    <a:pt x="25" y="2947"/>
                  </a:lnTo>
                  <a:lnTo>
                    <a:pt x="1" y="3239"/>
                  </a:lnTo>
                  <a:lnTo>
                    <a:pt x="1" y="3507"/>
                  </a:lnTo>
                  <a:lnTo>
                    <a:pt x="1" y="3507"/>
                  </a:lnTo>
                  <a:lnTo>
                    <a:pt x="50" y="3775"/>
                  </a:lnTo>
                  <a:lnTo>
                    <a:pt x="123" y="4043"/>
                  </a:lnTo>
                  <a:lnTo>
                    <a:pt x="196" y="4287"/>
                  </a:lnTo>
                  <a:lnTo>
                    <a:pt x="293" y="4530"/>
                  </a:lnTo>
                  <a:lnTo>
                    <a:pt x="415" y="4749"/>
                  </a:lnTo>
                  <a:lnTo>
                    <a:pt x="561" y="4944"/>
                  </a:lnTo>
                  <a:lnTo>
                    <a:pt x="707" y="5139"/>
                  </a:lnTo>
                  <a:lnTo>
                    <a:pt x="853" y="5310"/>
                  </a:lnTo>
                  <a:lnTo>
                    <a:pt x="1024" y="5456"/>
                  </a:lnTo>
                  <a:lnTo>
                    <a:pt x="1219" y="5602"/>
                  </a:lnTo>
                  <a:lnTo>
                    <a:pt x="1389" y="5699"/>
                  </a:lnTo>
                  <a:lnTo>
                    <a:pt x="1584" y="5797"/>
                  </a:lnTo>
                  <a:lnTo>
                    <a:pt x="1803" y="5845"/>
                  </a:lnTo>
                  <a:lnTo>
                    <a:pt x="1998" y="5894"/>
                  </a:lnTo>
                  <a:lnTo>
                    <a:pt x="2217" y="5894"/>
                  </a:lnTo>
                  <a:lnTo>
                    <a:pt x="2436" y="5894"/>
                  </a:lnTo>
                  <a:lnTo>
                    <a:pt x="2436" y="589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6" name="Google Shape;780;p43">
              <a:extLst>
                <a:ext uri="{FF2B5EF4-FFF2-40B4-BE49-F238E27FC236}">
                  <a16:creationId xmlns:a16="http://schemas.microsoft.com/office/drawing/2014/main" id="{E2FDAF92-0DD4-ED42-B48D-7F078354817A}"/>
                </a:ext>
              </a:extLst>
            </p:cNvPr>
            <p:cNvSpPr/>
            <p:nvPr/>
          </p:nvSpPr>
          <p:spPr>
            <a:xfrm>
              <a:off x="6673500" y="5146850"/>
              <a:ext cx="84050" cy="116925"/>
            </a:xfrm>
            <a:custGeom>
              <a:avLst/>
              <a:gdLst/>
              <a:ahLst/>
              <a:cxnLst/>
              <a:rect l="l" t="t" r="r" b="b"/>
              <a:pathLst>
                <a:path w="3362" h="4677" fill="none" extrusionOk="0">
                  <a:moveTo>
                    <a:pt x="2875" y="4579"/>
                  </a:moveTo>
                  <a:lnTo>
                    <a:pt x="2875" y="4579"/>
                  </a:lnTo>
                  <a:lnTo>
                    <a:pt x="3021" y="4482"/>
                  </a:lnTo>
                  <a:lnTo>
                    <a:pt x="3143" y="4385"/>
                  </a:lnTo>
                  <a:lnTo>
                    <a:pt x="3240" y="4287"/>
                  </a:lnTo>
                  <a:lnTo>
                    <a:pt x="3313" y="4141"/>
                  </a:lnTo>
                  <a:lnTo>
                    <a:pt x="3362" y="3995"/>
                  </a:lnTo>
                  <a:lnTo>
                    <a:pt x="3362" y="3849"/>
                  </a:lnTo>
                  <a:lnTo>
                    <a:pt x="3362" y="3678"/>
                  </a:lnTo>
                  <a:lnTo>
                    <a:pt x="3337" y="3508"/>
                  </a:lnTo>
                  <a:lnTo>
                    <a:pt x="3240" y="3118"/>
                  </a:lnTo>
                  <a:lnTo>
                    <a:pt x="3069" y="2704"/>
                  </a:lnTo>
                  <a:lnTo>
                    <a:pt x="2704" y="1803"/>
                  </a:lnTo>
                  <a:lnTo>
                    <a:pt x="2704" y="1803"/>
                  </a:lnTo>
                  <a:lnTo>
                    <a:pt x="2363" y="950"/>
                  </a:lnTo>
                  <a:lnTo>
                    <a:pt x="2193" y="609"/>
                  </a:lnTo>
                  <a:lnTo>
                    <a:pt x="2022" y="342"/>
                  </a:lnTo>
                  <a:lnTo>
                    <a:pt x="1949" y="220"/>
                  </a:lnTo>
                  <a:lnTo>
                    <a:pt x="1852" y="122"/>
                  </a:lnTo>
                  <a:lnTo>
                    <a:pt x="1730" y="74"/>
                  </a:lnTo>
                  <a:lnTo>
                    <a:pt x="1633" y="25"/>
                  </a:lnTo>
                  <a:lnTo>
                    <a:pt x="1486" y="1"/>
                  </a:lnTo>
                  <a:lnTo>
                    <a:pt x="1365" y="1"/>
                  </a:lnTo>
                  <a:lnTo>
                    <a:pt x="1194" y="25"/>
                  </a:lnTo>
                  <a:lnTo>
                    <a:pt x="1024" y="98"/>
                  </a:lnTo>
                  <a:lnTo>
                    <a:pt x="1024" y="98"/>
                  </a:lnTo>
                  <a:lnTo>
                    <a:pt x="853" y="171"/>
                  </a:lnTo>
                  <a:lnTo>
                    <a:pt x="707" y="269"/>
                  </a:lnTo>
                  <a:lnTo>
                    <a:pt x="561" y="390"/>
                  </a:lnTo>
                  <a:lnTo>
                    <a:pt x="439" y="536"/>
                  </a:lnTo>
                  <a:lnTo>
                    <a:pt x="317" y="683"/>
                  </a:lnTo>
                  <a:lnTo>
                    <a:pt x="220" y="853"/>
                  </a:lnTo>
                  <a:lnTo>
                    <a:pt x="147" y="1048"/>
                  </a:lnTo>
                  <a:lnTo>
                    <a:pt x="74" y="1243"/>
                  </a:lnTo>
                  <a:lnTo>
                    <a:pt x="49" y="1438"/>
                  </a:lnTo>
                  <a:lnTo>
                    <a:pt x="1" y="1657"/>
                  </a:lnTo>
                  <a:lnTo>
                    <a:pt x="1" y="1876"/>
                  </a:lnTo>
                  <a:lnTo>
                    <a:pt x="1" y="2095"/>
                  </a:lnTo>
                  <a:lnTo>
                    <a:pt x="25" y="2339"/>
                  </a:lnTo>
                  <a:lnTo>
                    <a:pt x="74" y="2558"/>
                  </a:lnTo>
                  <a:lnTo>
                    <a:pt x="147" y="2801"/>
                  </a:lnTo>
                  <a:lnTo>
                    <a:pt x="220" y="3045"/>
                  </a:lnTo>
                  <a:lnTo>
                    <a:pt x="220" y="3045"/>
                  </a:lnTo>
                  <a:lnTo>
                    <a:pt x="342" y="3264"/>
                  </a:lnTo>
                  <a:lnTo>
                    <a:pt x="439" y="3483"/>
                  </a:lnTo>
                  <a:lnTo>
                    <a:pt x="585" y="3678"/>
                  </a:lnTo>
                  <a:lnTo>
                    <a:pt x="731" y="3849"/>
                  </a:lnTo>
                  <a:lnTo>
                    <a:pt x="878" y="4019"/>
                  </a:lnTo>
                  <a:lnTo>
                    <a:pt x="1048" y="4165"/>
                  </a:lnTo>
                  <a:lnTo>
                    <a:pt x="1219" y="4311"/>
                  </a:lnTo>
                  <a:lnTo>
                    <a:pt x="1389" y="4409"/>
                  </a:lnTo>
                  <a:lnTo>
                    <a:pt x="1559" y="4506"/>
                  </a:lnTo>
                  <a:lnTo>
                    <a:pt x="1754" y="4579"/>
                  </a:lnTo>
                  <a:lnTo>
                    <a:pt x="1949" y="4628"/>
                  </a:lnTo>
                  <a:lnTo>
                    <a:pt x="2120" y="4677"/>
                  </a:lnTo>
                  <a:lnTo>
                    <a:pt x="2314" y="4677"/>
                  </a:lnTo>
                  <a:lnTo>
                    <a:pt x="2509" y="4677"/>
                  </a:lnTo>
                  <a:lnTo>
                    <a:pt x="2680" y="4628"/>
                  </a:lnTo>
                  <a:lnTo>
                    <a:pt x="2875" y="4579"/>
                  </a:lnTo>
                  <a:lnTo>
                    <a:pt x="2875" y="457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7" name="Google Shape;781;p43">
              <a:extLst>
                <a:ext uri="{FF2B5EF4-FFF2-40B4-BE49-F238E27FC236}">
                  <a16:creationId xmlns:a16="http://schemas.microsoft.com/office/drawing/2014/main" id="{55AF2516-354A-DC4B-8337-8ECA8A4F7336}"/>
                </a:ext>
              </a:extLst>
            </p:cNvPr>
            <p:cNvSpPr/>
            <p:nvPr/>
          </p:nvSpPr>
          <p:spPr>
            <a:xfrm>
              <a:off x="6859225" y="5033600"/>
              <a:ext cx="105350" cy="144950"/>
            </a:xfrm>
            <a:custGeom>
              <a:avLst/>
              <a:gdLst/>
              <a:ahLst/>
              <a:cxnLst/>
              <a:rect l="l" t="t" r="r" b="b"/>
              <a:pathLst>
                <a:path w="4214" h="5798" fill="none" extrusionOk="0">
                  <a:moveTo>
                    <a:pt x="1778" y="5797"/>
                  </a:moveTo>
                  <a:lnTo>
                    <a:pt x="1778" y="5797"/>
                  </a:lnTo>
                  <a:lnTo>
                    <a:pt x="1997" y="5797"/>
                  </a:lnTo>
                  <a:lnTo>
                    <a:pt x="2216" y="5797"/>
                  </a:lnTo>
                  <a:lnTo>
                    <a:pt x="2411" y="5748"/>
                  </a:lnTo>
                  <a:lnTo>
                    <a:pt x="2630" y="5700"/>
                  </a:lnTo>
                  <a:lnTo>
                    <a:pt x="2825" y="5602"/>
                  </a:lnTo>
                  <a:lnTo>
                    <a:pt x="2996" y="5505"/>
                  </a:lnTo>
                  <a:lnTo>
                    <a:pt x="3191" y="5359"/>
                  </a:lnTo>
                  <a:lnTo>
                    <a:pt x="3361" y="5213"/>
                  </a:lnTo>
                  <a:lnTo>
                    <a:pt x="3507" y="5042"/>
                  </a:lnTo>
                  <a:lnTo>
                    <a:pt x="3653" y="4847"/>
                  </a:lnTo>
                  <a:lnTo>
                    <a:pt x="3799" y="4652"/>
                  </a:lnTo>
                  <a:lnTo>
                    <a:pt x="3921" y="4433"/>
                  </a:lnTo>
                  <a:lnTo>
                    <a:pt x="4019" y="4190"/>
                  </a:lnTo>
                  <a:lnTo>
                    <a:pt x="4092" y="3946"/>
                  </a:lnTo>
                  <a:lnTo>
                    <a:pt x="4165" y="3678"/>
                  </a:lnTo>
                  <a:lnTo>
                    <a:pt x="4213" y="3410"/>
                  </a:lnTo>
                  <a:lnTo>
                    <a:pt x="4213" y="3410"/>
                  </a:lnTo>
                  <a:lnTo>
                    <a:pt x="4213" y="3142"/>
                  </a:lnTo>
                  <a:lnTo>
                    <a:pt x="4189" y="2850"/>
                  </a:lnTo>
                  <a:lnTo>
                    <a:pt x="4116" y="2582"/>
                  </a:lnTo>
                  <a:lnTo>
                    <a:pt x="4019" y="2290"/>
                  </a:lnTo>
                  <a:lnTo>
                    <a:pt x="3897" y="2022"/>
                  </a:lnTo>
                  <a:lnTo>
                    <a:pt x="3726" y="1730"/>
                  </a:lnTo>
                  <a:lnTo>
                    <a:pt x="3556" y="1486"/>
                  </a:lnTo>
                  <a:lnTo>
                    <a:pt x="3361" y="1218"/>
                  </a:lnTo>
                  <a:lnTo>
                    <a:pt x="3142" y="999"/>
                  </a:lnTo>
                  <a:lnTo>
                    <a:pt x="2898" y="780"/>
                  </a:lnTo>
                  <a:lnTo>
                    <a:pt x="2679" y="585"/>
                  </a:lnTo>
                  <a:lnTo>
                    <a:pt x="2436" y="415"/>
                  </a:lnTo>
                  <a:lnTo>
                    <a:pt x="2192" y="269"/>
                  </a:lnTo>
                  <a:lnTo>
                    <a:pt x="1948" y="147"/>
                  </a:lnTo>
                  <a:lnTo>
                    <a:pt x="1705" y="74"/>
                  </a:lnTo>
                  <a:lnTo>
                    <a:pt x="1486" y="25"/>
                  </a:lnTo>
                  <a:lnTo>
                    <a:pt x="1486" y="25"/>
                  </a:lnTo>
                  <a:lnTo>
                    <a:pt x="1291" y="1"/>
                  </a:lnTo>
                  <a:lnTo>
                    <a:pt x="1096" y="49"/>
                  </a:lnTo>
                  <a:lnTo>
                    <a:pt x="950" y="98"/>
                  </a:lnTo>
                  <a:lnTo>
                    <a:pt x="804" y="195"/>
                  </a:lnTo>
                  <a:lnTo>
                    <a:pt x="682" y="317"/>
                  </a:lnTo>
                  <a:lnTo>
                    <a:pt x="585" y="463"/>
                  </a:lnTo>
                  <a:lnTo>
                    <a:pt x="487" y="658"/>
                  </a:lnTo>
                  <a:lnTo>
                    <a:pt x="390" y="853"/>
                  </a:lnTo>
                  <a:lnTo>
                    <a:pt x="268" y="1291"/>
                  </a:lnTo>
                  <a:lnTo>
                    <a:pt x="170" y="1803"/>
                  </a:lnTo>
                  <a:lnTo>
                    <a:pt x="49" y="2874"/>
                  </a:lnTo>
                  <a:lnTo>
                    <a:pt x="49" y="2874"/>
                  </a:lnTo>
                  <a:lnTo>
                    <a:pt x="0" y="3142"/>
                  </a:lnTo>
                  <a:lnTo>
                    <a:pt x="0" y="3410"/>
                  </a:lnTo>
                  <a:lnTo>
                    <a:pt x="24" y="3678"/>
                  </a:lnTo>
                  <a:lnTo>
                    <a:pt x="73" y="3922"/>
                  </a:lnTo>
                  <a:lnTo>
                    <a:pt x="122" y="4165"/>
                  </a:lnTo>
                  <a:lnTo>
                    <a:pt x="195" y="4409"/>
                  </a:lnTo>
                  <a:lnTo>
                    <a:pt x="292" y="4628"/>
                  </a:lnTo>
                  <a:lnTo>
                    <a:pt x="414" y="4823"/>
                  </a:lnTo>
                  <a:lnTo>
                    <a:pt x="536" y="5018"/>
                  </a:lnTo>
                  <a:lnTo>
                    <a:pt x="682" y="5188"/>
                  </a:lnTo>
                  <a:lnTo>
                    <a:pt x="828" y="5359"/>
                  </a:lnTo>
                  <a:lnTo>
                    <a:pt x="999" y="5480"/>
                  </a:lnTo>
                  <a:lnTo>
                    <a:pt x="1169" y="5602"/>
                  </a:lnTo>
                  <a:lnTo>
                    <a:pt x="1364" y="5675"/>
                  </a:lnTo>
                  <a:lnTo>
                    <a:pt x="1583" y="5748"/>
                  </a:lnTo>
                  <a:lnTo>
                    <a:pt x="1778" y="5797"/>
                  </a:lnTo>
                  <a:lnTo>
                    <a:pt x="1778" y="579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8" name="Google Shape;782;p43">
              <a:extLst>
                <a:ext uri="{FF2B5EF4-FFF2-40B4-BE49-F238E27FC236}">
                  <a16:creationId xmlns:a16="http://schemas.microsoft.com/office/drawing/2014/main" id="{B75159E9-A624-6A41-8E23-EFB3606C29C0}"/>
                </a:ext>
              </a:extLst>
            </p:cNvPr>
            <p:cNvSpPr/>
            <p:nvPr/>
          </p:nvSpPr>
          <p:spPr>
            <a:xfrm>
              <a:off x="6931675" y="5150500"/>
              <a:ext cx="87075" cy="115725"/>
            </a:xfrm>
            <a:custGeom>
              <a:avLst/>
              <a:gdLst/>
              <a:ahLst/>
              <a:cxnLst/>
              <a:rect l="l" t="t" r="r" b="b"/>
              <a:pathLst>
                <a:path w="3483" h="4629" fill="none" extrusionOk="0">
                  <a:moveTo>
                    <a:pt x="2558" y="98"/>
                  </a:moveTo>
                  <a:lnTo>
                    <a:pt x="2558" y="98"/>
                  </a:lnTo>
                  <a:lnTo>
                    <a:pt x="2387" y="49"/>
                  </a:lnTo>
                  <a:lnTo>
                    <a:pt x="2241" y="1"/>
                  </a:lnTo>
                  <a:lnTo>
                    <a:pt x="2095" y="1"/>
                  </a:lnTo>
                  <a:lnTo>
                    <a:pt x="1973" y="1"/>
                  </a:lnTo>
                  <a:lnTo>
                    <a:pt x="1851" y="49"/>
                  </a:lnTo>
                  <a:lnTo>
                    <a:pt x="1729" y="98"/>
                  </a:lnTo>
                  <a:lnTo>
                    <a:pt x="1632" y="196"/>
                  </a:lnTo>
                  <a:lnTo>
                    <a:pt x="1535" y="293"/>
                  </a:lnTo>
                  <a:lnTo>
                    <a:pt x="1364" y="561"/>
                  </a:lnTo>
                  <a:lnTo>
                    <a:pt x="1169" y="902"/>
                  </a:lnTo>
                  <a:lnTo>
                    <a:pt x="780" y="1730"/>
                  </a:lnTo>
                  <a:lnTo>
                    <a:pt x="780" y="1730"/>
                  </a:lnTo>
                  <a:lnTo>
                    <a:pt x="366" y="2607"/>
                  </a:lnTo>
                  <a:lnTo>
                    <a:pt x="195" y="2996"/>
                  </a:lnTo>
                  <a:lnTo>
                    <a:pt x="73" y="3386"/>
                  </a:lnTo>
                  <a:lnTo>
                    <a:pt x="25" y="3557"/>
                  </a:lnTo>
                  <a:lnTo>
                    <a:pt x="0" y="3727"/>
                  </a:lnTo>
                  <a:lnTo>
                    <a:pt x="25" y="3898"/>
                  </a:lnTo>
                  <a:lnTo>
                    <a:pt x="49" y="4044"/>
                  </a:lnTo>
                  <a:lnTo>
                    <a:pt x="98" y="4165"/>
                  </a:lnTo>
                  <a:lnTo>
                    <a:pt x="195" y="4287"/>
                  </a:lnTo>
                  <a:lnTo>
                    <a:pt x="317" y="4385"/>
                  </a:lnTo>
                  <a:lnTo>
                    <a:pt x="463" y="4482"/>
                  </a:lnTo>
                  <a:lnTo>
                    <a:pt x="463" y="4482"/>
                  </a:lnTo>
                  <a:lnTo>
                    <a:pt x="633" y="4555"/>
                  </a:lnTo>
                  <a:lnTo>
                    <a:pt x="828" y="4604"/>
                  </a:lnTo>
                  <a:lnTo>
                    <a:pt x="1023" y="4628"/>
                  </a:lnTo>
                  <a:lnTo>
                    <a:pt x="1194" y="4628"/>
                  </a:lnTo>
                  <a:lnTo>
                    <a:pt x="1388" y="4604"/>
                  </a:lnTo>
                  <a:lnTo>
                    <a:pt x="1583" y="4555"/>
                  </a:lnTo>
                  <a:lnTo>
                    <a:pt x="1778" y="4482"/>
                  </a:lnTo>
                  <a:lnTo>
                    <a:pt x="1949" y="4409"/>
                  </a:lnTo>
                  <a:lnTo>
                    <a:pt x="2143" y="4312"/>
                  </a:lnTo>
                  <a:lnTo>
                    <a:pt x="2314" y="4190"/>
                  </a:lnTo>
                  <a:lnTo>
                    <a:pt x="2484" y="4044"/>
                  </a:lnTo>
                  <a:lnTo>
                    <a:pt x="2655" y="3873"/>
                  </a:lnTo>
                  <a:lnTo>
                    <a:pt x="2801" y="3703"/>
                  </a:lnTo>
                  <a:lnTo>
                    <a:pt x="2947" y="3508"/>
                  </a:lnTo>
                  <a:lnTo>
                    <a:pt x="3069" y="3313"/>
                  </a:lnTo>
                  <a:lnTo>
                    <a:pt x="3191" y="3094"/>
                  </a:lnTo>
                  <a:lnTo>
                    <a:pt x="3191" y="3094"/>
                  </a:lnTo>
                  <a:lnTo>
                    <a:pt x="3288" y="2875"/>
                  </a:lnTo>
                  <a:lnTo>
                    <a:pt x="3361" y="2631"/>
                  </a:lnTo>
                  <a:lnTo>
                    <a:pt x="3410" y="2412"/>
                  </a:lnTo>
                  <a:lnTo>
                    <a:pt x="3459" y="2168"/>
                  </a:lnTo>
                  <a:lnTo>
                    <a:pt x="3483" y="1949"/>
                  </a:lnTo>
                  <a:lnTo>
                    <a:pt x="3483" y="1730"/>
                  </a:lnTo>
                  <a:lnTo>
                    <a:pt x="3459" y="1511"/>
                  </a:lnTo>
                  <a:lnTo>
                    <a:pt x="3434" y="1316"/>
                  </a:lnTo>
                  <a:lnTo>
                    <a:pt x="3386" y="1121"/>
                  </a:lnTo>
                  <a:lnTo>
                    <a:pt x="3313" y="926"/>
                  </a:lnTo>
                  <a:lnTo>
                    <a:pt x="3239" y="756"/>
                  </a:lnTo>
                  <a:lnTo>
                    <a:pt x="3118" y="585"/>
                  </a:lnTo>
                  <a:lnTo>
                    <a:pt x="2996" y="439"/>
                  </a:lnTo>
                  <a:lnTo>
                    <a:pt x="2874" y="317"/>
                  </a:lnTo>
                  <a:lnTo>
                    <a:pt x="2728" y="196"/>
                  </a:lnTo>
                  <a:lnTo>
                    <a:pt x="2558" y="98"/>
                  </a:lnTo>
                  <a:lnTo>
                    <a:pt x="2558" y="9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39" name="Google Shape;783;p43">
              <a:extLst>
                <a:ext uri="{FF2B5EF4-FFF2-40B4-BE49-F238E27FC236}">
                  <a16:creationId xmlns:a16="http://schemas.microsoft.com/office/drawing/2014/main" id="{7C7F09D3-B537-6E49-A331-25D37A1746D0}"/>
                </a:ext>
              </a:extLst>
            </p:cNvPr>
            <p:cNvSpPr/>
            <p:nvPr/>
          </p:nvSpPr>
          <p:spPr>
            <a:xfrm>
              <a:off x="6715525" y="5180350"/>
              <a:ext cx="263050" cy="247825"/>
            </a:xfrm>
            <a:custGeom>
              <a:avLst/>
              <a:gdLst/>
              <a:ahLst/>
              <a:cxnLst/>
              <a:rect l="l" t="t" r="r" b="b"/>
              <a:pathLst>
                <a:path w="10522" h="9913" fill="none" extrusionOk="0">
                  <a:moveTo>
                    <a:pt x="8135" y="3191"/>
                  </a:moveTo>
                  <a:lnTo>
                    <a:pt x="8135" y="3191"/>
                  </a:lnTo>
                  <a:lnTo>
                    <a:pt x="8037" y="2923"/>
                  </a:lnTo>
                  <a:lnTo>
                    <a:pt x="7940" y="2655"/>
                  </a:lnTo>
                  <a:lnTo>
                    <a:pt x="7794" y="2119"/>
                  </a:lnTo>
                  <a:lnTo>
                    <a:pt x="7721" y="1851"/>
                  </a:lnTo>
                  <a:lnTo>
                    <a:pt x="7623" y="1608"/>
                  </a:lnTo>
                  <a:lnTo>
                    <a:pt x="7502" y="1340"/>
                  </a:lnTo>
                  <a:lnTo>
                    <a:pt x="7355" y="1120"/>
                  </a:lnTo>
                  <a:lnTo>
                    <a:pt x="7355" y="1120"/>
                  </a:lnTo>
                  <a:lnTo>
                    <a:pt x="7161" y="853"/>
                  </a:lnTo>
                  <a:lnTo>
                    <a:pt x="6941" y="633"/>
                  </a:lnTo>
                  <a:lnTo>
                    <a:pt x="6698" y="463"/>
                  </a:lnTo>
                  <a:lnTo>
                    <a:pt x="6430" y="292"/>
                  </a:lnTo>
                  <a:lnTo>
                    <a:pt x="6162" y="171"/>
                  </a:lnTo>
                  <a:lnTo>
                    <a:pt x="5870" y="73"/>
                  </a:lnTo>
                  <a:lnTo>
                    <a:pt x="5578" y="25"/>
                  </a:lnTo>
                  <a:lnTo>
                    <a:pt x="5285" y="0"/>
                  </a:lnTo>
                  <a:lnTo>
                    <a:pt x="5285" y="0"/>
                  </a:lnTo>
                  <a:lnTo>
                    <a:pt x="5261" y="0"/>
                  </a:lnTo>
                  <a:lnTo>
                    <a:pt x="5261" y="0"/>
                  </a:lnTo>
                  <a:lnTo>
                    <a:pt x="5237" y="0"/>
                  </a:lnTo>
                  <a:lnTo>
                    <a:pt x="5237" y="0"/>
                  </a:lnTo>
                  <a:lnTo>
                    <a:pt x="4944" y="25"/>
                  </a:lnTo>
                  <a:lnTo>
                    <a:pt x="4652" y="73"/>
                  </a:lnTo>
                  <a:lnTo>
                    <a:pt x="4360" y="171"/>
                  </a:lnTo>
                  <a:lnTo>
                    <a:pt x="4092" y="292"/>
                  </a:lnTo>
                  <a:lnTo>
                    <a:pt x="3824" y="463"/>
                  </a:lnTo>
                  <a:lnTo>
                    <a:pt x="3580" y="633"/>
                  </a:lnTo>
                  <a:lnTo>
                    <a:pt x="3361" y="853"/>
                  </a:lnTo>
                  <a:lnTo>
                    <a:pt x="3166" y="1120"/>
                  </a:lnTo>
                  <a:lnTo>
                    <a:pt x="3166" y="1120"/>
                  </a:lnTo>
                  <a:lnTo>
                    <a:pt x="3020" y="1340"/>
                  </a:lnTo>
                  <a:lnTo>
                    <a:pt x="2898" y="1608"/>
                  </a:lnTo>
                  <a:lnTo>
                    <a:pt x="2801" y="1851"/>
                  </a:lnTo>
                  <a:lnTo>
                    <a:pt x="2728" y="2119"/>
                  </a:lnTo>
                  <a:lnTo>
                    <a:pt x="2558" y="2655"/>
                  </a:lnTo>
                  <a:lnTo>
                    <a:pt x="2484" y="2923"/>
                  </a:lnTo>
                  <a:lnTo>
                    <a:pt x="2387" y="3191"/>
                  </a:lnTo>
                  <a:lnTo>
                    <a:pt x="2387" y="3191"/>
                  </a:lnTo>
                  <a:lnTo>
                    <a:pt x="2241" y="3434"/>
                  </a:lnTo>
                  <a:lnTo>
                    <a:pt x="2095" y="3678"/>
                  </a:lnTo>
                  <a:lnTo>
                    <a:pt x="1900" y="3897"/>
                  </a:lnTo>
                  <a:lnTo>
                    <a:pt x="1729" y="4092"/>
                  </a:lnTo>
                  <a:lnTo>
                    <a:pt x="1315" y="4457"/>
                  </a:lnTo>
                  <a:lnTo>
                    <a:pt x="901" y="4847"/>
                  </a:lnTo>
                  <a:lnTo>
                    <a:pt x="901" y="4847"/>
                  </a:lnTo>
                  <a:lnTo>
                    <a:pt x="707" y="5066"/>
                  </a:lnTo>
                  <a:lnTo>
                    <a:pt x="512" y="5310"/>
                  </a:lnTo>
                  <a:lnTo>
                    <a:pt x="366" y="5553"/>
                  </a:lnTo>
                  <a:lnTo>
                    <a:pt x="244" y="5821"/>
                  </a:lnTo>
                  <a:lnTo>
                    <a:pt x="146" y="6113"/>
                  </a:lnTo>
                  <a:lnTo>
                    <a:pt x="73" y="6405"/>
                  </a:lnTo>
                  <a:lnTo>
                    <a:pt x="25" y="6722"/>
                  </a:lnTo>
                  <a:lnTo>
                    <a:pt x="0" y="7014"/>
                  </a:lnTo>
                  <a:lnTo>
                    <a:pt x="0" y="7014"/>
                  </a:lnTo>
                  <a:lnTo>
                    <a:pt x="25" y="7307"/>
                  </a:lnTo>
                  <a:lnTo>
                    <a:pt x="49" y="7599"/>
                  </a:lnTo>
                  <a:lnTo>
                    <a:pt x="122" y="7867"/>
                  </a:lnTo>
                  <a:lnTo>
                    <a:pt x="219" y="8135"/>
                  </a:lnTo>
                  <a:lnTo>
                    <a:pt x="317" y="8403"/>
                  </a:lnTo>
                  <a:lnTo>
                    <a:pt x="439" y="8622"/>
                  </a:lnTo>
                  <a:lnTo>
                    <a:pt x="609" y="8865"/>
                  </a:lnTo>
                  <a:lnTo>
                    <a:pt x="780" y="9060"/>
                  </a:lnTo>
                  <a:lnTo>
                    <a:pt x="950" y="9255"/>
                  </a:lnTo>
                  <a:lnTo>
                    <a:pt x="1145" y="9401"/>
                  </a:lnTo>
                  <a:lnTo>
                    <a:pt x="1364" y="9547"/>
                  </a:lnTo>
                  <a:lnTo>
                    <a:pt x="1608" y="9669"/>
                  </a:lnTo>
                  <a:lnTo>
                    <a:pt x="1851" y="9766"/>
                  </a:lnTo>
                  <a:lnTo>
                    <a:pt x="2095" y="9840"/>
                  </a:lnTo>
                  <a:lnTo>
                    <a:pt x="2363" y="9888"/>
                  </a:lnTo>
                  <a:lnTo>
                    <a:pt x="2606" y="9913"/>
                  </a:lnTo>
                  <a:lnTo>
                    <a:pt x="2606" y="9913"/>
                  </a:lnTo>
                  <a:lnTo>
                    <a:pt x="2972" y="9888"/>
                  </a:lnTo>
                  <a:lnTo>
                    <a:pt x="3337" y="9791"/>
                  </a:lnTo>
                  <a:lnTo>
                    <a:pt x="3678" y="9669"/>
                  </a:lnTo>
                  <a:lnTo>
                    <a:pt x="3994" y="9474"/>
                  </a:lnTo>
                  <a:lnTo>
                    <a:pt x="3994" y="9474"/>
                  </a:lnTo>
                  <a:lnTo>
                    <a:pt x="4141" y="9377"/>
                  </a:lnTo>
                  <a:lnTo>
                    <a:pt x="4287" y="9304"/>
                  </a:lnTo>
                  <a:lnTo>
                    <a:pt x="4433" y="9279"/>
                  </a:lnTo>
                  <a:lnTo>
                    <a:pt x="4579" y="9231"/>
                  </a:lnTo>
                  <a:lnTo>
                    <a:pt x="4896" y="9206"/>
                  </a:lnTo>
                  <a:lnTo>
                    <a:pt x="5261" y="9206"/>
                  </a:lnTo>
                  <a:lnTo>
                    <a:pt x="5261" y="9206"/>
                  </a:lnTo>
                  <a:lnTo>
                    <a:pt x="5626" y="9206"/>
                  </a:lnTo>
                  <a:lnTo>
                    <a:pt x="5943" y="9231"/>
                  </a:lnTo>
                  <a:lnTo>
                    <a:pt x="6089" y="9279"/>
                  </a:lnTo>
                  <a:lnTo>
                    <a:pt x="6235" y="9304"/>
                  </a:lnTo>
                  <a:lnTo>
                    <a:pt x="6381" y="9377"/>
                  </a:lnTo>
                  <a:lnTo>
                    <a:pt x="6527" y="9474"/>
                  </a:lnTo>
                  <a:lnTo>
                    <a:pt x="6527" y="9474"/>
                  </a:lnTo>
                  <a:lnTo>
                    <a:pt x="6844" y="9669"/>
                  </a:lnTo>
                  <a:lnTo>
                    <a:pt x="7185" y="9791"/>
                  </a:lnTo>
                  <a:lnTo>
                    <a:pt x="7550" y="9888"/>
                  </a:lnTo>
                  <a:lnTo>
                    <a:pt x="7916" y="9913"/>
                  </a:lnTo>
                  <a:lnTo>
                    <a:pt x="7916" y="9913"/>
                  </a:lnTo>
                  <a:lnTo>
                    <a:pt x="8184" y="9888"/>
                  </a:lnTo>
                  <a:lnTo>
                    <a:pt x="8427" y="9840"/>
                  </a:lnTo>
                  <a:lnTo>
                    <a:pt x="8671" y="9766"/>
                  </a:lnTo>
                  <a:lnTo>
                    <a:pt x="8914" y="9669"/>
                  </a:lnTo>
                  <a:lnTo>
                    <a:pt x="9158" y="9547"/>
                  </a:lnTo>
                  <a:lnTo>
                    <a:pt x="9377" y="9401"/>
                  </a:lnTo>
                  <a:lnTo>
                    <a:pt x="9572" y="9255"/>
                  </a:lnTo>
                  <a:lnTo>
                    <a:pt x="9742" y="9060"/>
                  </a:lnTo>
                  <a:lnTo>
                    <a:pt x="9913" y="8865"/>
                  </a:lnTo>
                  <a:lnTo>
                    <a:pt x="10083" y="8622"/>
                  </a:lnTo>
                  <a:lnTo>
                    <a:pt x="10205" y="8403"/>
                  </a:lnTo>
                  <a:lnTo>
                    <a:pt x="10302" y="8135"/>
                  </a:lnTo>
                  <a:lnTo>
                    <a:pt x="10400" y="7867"/>
                  </a:lnTo>
                  <a:lnTo>
                    <a:pt x="10473" y="7599"/>
                  </a:lnTo>
                  <a:lnTo>
                    <a:pt x="10497" y="7307"/>
                  </a:lnTo>
                  <a:lnTo>
                    <a:pt x="10522" y="7014"/>
                  </a:lnTo>
                  <a:lnTo>
                    <a:pt x="10522" y="7014"/>
                  </a:lnTo>
                  <a:lnTo>
                    <a:pt x="10497" y="6722"/>
                  </a:lnTo>
                  <a:lnTo>
                    <a:pt x="10449" y="6405"/>
                  </a:lnTo>
                  <a:lnTo>
                    <a:pt x="10375" y="6113"/>
                  </a:lnTo>
                  <a:lnTo>
                    <a:pt x="10278" y="5821"/>
                  </a:lnTo>
                  <a:lnTo>
                    <a:pt x="10156" y="5553"/>
                  </a:lnTo>
                  <a:lnTo>
                    <a:pt x="10010" y="5310"/>
                  </a:lnTo>
                  <a:lnTo>
                    <a:pt x="9815" y="5066"/>
                  </a:lnTo>
                  <a:lnTo>
                    <a:pt x="9620" y="4847"/>
                  </a:lnTo>
                  <a:lnTo>
                    <a:pt x="9620" y="4847"/>
                  </a:lnTo>
                  <a:lnTo>
                    <a:pt x="9206" y="4457"/>
                  </a:lnTo>
                  <a:lnTo>
                    <a:pt x="8792" y="4092"/>
                  </a:lnTo>
                  <a:lnTo>
                    <a:pt x="8622" y="3897"/>
                  </a:lnTo>
                  <a:lnTo>
                    <a:pt x="8427" y="3678"/>
                  </a:lnTo>
                  <a:lnTo>
                    <a:pt x="8281" y="3434"/>
                  </a:lnTo>
                  <a:lnTo>
                    <a:pt x="8135" y="3191"/>
                  </a:lnTo>
                  <a:lnTo>
                    <a:pt x="8135" y="319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40" name="Google Shape;784;p43">
            <a:extLst>
              <a:ext uri="{FF2B5EF4-FFF2-40B4-BE49-F238E27FC236}">
                <a16:creationId xmlns:a16="http://schemas.microsoft.com/office/drawing/2014/main" id="{B9FDA2DE-D67F-2F45-8050-66B0A6E991EB}"/>
              </a:ext>
            </a:extLst>
          </p:cNvPr>
          <p:cNvGrpSpPr/>
          <p:nvPr/>
        </p:nvGrpSpPr>
        <p:grpSpPr>
          <a:xfrm>
            <a:off x="8380609" y="1839985"/>
            <a:ext cx="387933" cy="345971"/>
            <a:chOff x="3927500" y="301425"/>
            <a:chExt cx="461550" cy="411625"/>
          </a:xfrm>
        </p:grpSpPr>
        <p:sp>
          <p:nvSpPr>
            <p:cNvPr id="741" name="Google Shape;785;p43">
              <a:extLst>
                <a:ext uri="{FF2B5EF4-FFF2-40B4-BE49-F238E27FC236}">
                  <a16:creationId xmlns:a16="http://schemas.microsoft.com/office/drawing/2014/main" id="{26811332-E5C5-944C-98DC-A5616EFE1AC3}"/>
                </a:ext>
              </a:extLst>
            </p:cNvPr>
            <p:cNvSpPr/>
            <p:nvPr/>
          </p:nvSpPr>
          <p:spPr>
            <a:xfrm>
              <a:off x="4080925" y="302050"/>
              <a:ext cx="154075" cy="411000"/>
            </a:xfrm>
            <a:custGeom>
              <a:avLst/>
              <a:gdLst/>
              <a:ahLst/>
              <a:cxnLst/>
              <a:rect l="l" t="t" r="r" b="b"/>
              <a:pathLst>
                <a:path w="6163" h="16440" fill="none" extrusionOk="0">
                  <a:moveTo>
                    <a:pt x="6162" y="3118"/>
                  </a:moveTo>
                  <a:lnTo>
                    <a:pt x="0" y="0"/>
                  </a:lnTo>
                  <a:lnTo>
                    <a:pt x="0" y="13322"/>
                  </a:lnTo>
                  <a:lnTo>
                    <a:pt x="6162" y="16440"/>
                  </a:lnTo>
                  <a:lnTo>
                    <a:pt x="6162" y="311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2" name="Google Shape;786;p43">
              <a:extLst>
                <a:ext uri="{FF2B5EF4-FFF2-40B4-BE49-F238E27FC236}">
                  <a16:creationId xmlns:a16="http://schemas.microsoft.com/office/drawing/2014/main" id="{DCB7B69A-04DC-E641-B1B6-FD78E7A135F8}"/>
                </a:ext>
              </a:extLst>
            </p:cNvPr>
            <p:cNvSpPr/>
            <p:nvPr/>
          </p:nvSpPr>
          <p:spPr>
            <a:xfrm>
              <a:off x="3927500" y="301425"/>
              <a:ext cx="153450" cy="406150"/>
            </a:xfrm>
            <a:custGeom>
              <a:avLst/>
              <a:gdLst/>
              <a:ahLst/>
              <a:cxnLst/>
              <a:rect l="l" t="t" r="r" b="b"/>
              <a:pathLst>
                <a:path w="6138" h="16246" fill="none" extrusionOk="0">
                  <a:moveTo>
                    <a:pt x="6137" y="1"/>
                  </a:moveTo>
                  <a:lnTo>
                    <a:pt x="536" y="2850"/>
                  </a:lnTo>
                  <a:lnTo>
                    <a:pt x="536" y="2850"/>
                  </a:lnTo>
                  <a:lnTo>
                    <a:pt x="414" y="2899"/>
                  </a:lnTo>
                  <a:lnTo>
                    <a:pt x="317" y="2997"/>
                  </a:lnTo>
                  <a:lnTo>
                    <a:pt x="219" y="3094"/>
                  </a:lnTo>
                  <a:lnTo>
                    <a:pt x="146" y="3216"/>
                  </a:lnTo>
                  <a:lnTo>
                    <a:pt x="73" y="3313"/>
                  </a:lnTo>
                  <a:lnTo>
                    <a:pt x="24" y="3435"/>
                  </a:lnTo>
                  <a:lnTo>
                    <a:pt x="0" y="3557"/>
                  </a:lnTo>
                  <a:lnTo>
                    <a:pt x="0" y="3679"/>
                  </a:lnTo>
                  <a:lnTo>
                    <a:pt x="0" y="15880"/>
                  </a:lnTo>
                  <a:lnTo>
                    <a:pt x="0" y="15880"/>
                  </a:lnTo>
                  <a:lnTo>
                    <a:pt x="0" y="16002"/>
                  </a:lnTo>
                  <a:lnTo>
                    <a:pt x="49" y="16075"/>
                  </a:lnTo>
                  <a:lnTo>
                    <a:pt x="97" y="16148"/>
                  </a:lnTo>
                  <a:lnTo>
                    <a:pt x="170" y="16197"/>
                  </a:lnTo>
                  <a:lnTo>
                    <a:pt x="244" y="16221"/>
                  </a:lnTo>
                  <a:lnTo>
                    <a:pt x="341" y="16246"/>
                  </a:lnTo>
                  <a:lnTo>
                    <a:pt x="463" y="16221"/>
                  </a:lnTo>
                  <a:lnTo>
                    <a:pt x="560" y="16173"/>
                  </a:lnTo>
                  <a:lnTo>
                    <a:pt x="6137" y="13323"/>
                  </a:lnTo>
                  <a:lnTo>
                    <a:pt x="6137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3" name="Google Shape;787;p43">
              <a:extLst>
                <a:ext uri="{FF2B5EF4-FFF2-40B4-BE49-F238E27FC236}">
                  <a16:creationId xmlns:a16="http://schemas.microsoft.com/office/drawing/2014/main" id="{AC61E29B-81F5-474E-A921-F7A7BCFCA80F}"/>
                </a:ext>
              </a:extLst>
            </p:cNvPr>
            <p:cNvSpPr/>
            <p:nvPr/>
          </p:nvSpPr>
          <p:spPr>
            <a:xfrm>
              <a:off x="4234975" y="306925"/>
              <a:ext cx="154075" cy="405525"/>
            </a:xfrm>
            <a:custGeom>
              <a:avLst/>
              <a:gdLst/>
              <a:ahLst/>
              <a:cxnLst/>
              <a:rect l="l" t="t" r="r" b="b"/>
              <a:pathLst>
                <a:path w="6163" h="16221" fill="none" extrusionOk="0">
                  <a:moveTo>
                    <a:pt x="5578" y="49"/>
                  </a:moveTo>
                  <a:lnTo>
                    <a:pt x="0" y="2898"/>
                  </a:lnTo>
                  <a:lnTo>
                    <a:pt x="0" y="16221"/>
                  </a:lnTo>
                  <a:lnTo>
                    <a:pt x="5626" y="13371"/>
                  </a:lnTo>
                  <a:lnTo>
                    <a:pt x="5626" y="13371"/>
                  </a:lnTo>
                  <a:lnTo>
                    <a:pt x="5724" y="13322"/>
                  </a:lnTo>
                  <a:lnTo>
                    <a:pt x="5845" y="13225"/>
                  </a:lnTo>
                  <a:lnTo>
                    <a:pt x="5918" y="13127"/>
                  </a:lnTo>
                  <a:lnTo>
                    <a:pt x="6016" y="13030"/>
                  </a:lnTo>
                  <a:lnTo>
                    <a:pt x="6065" y="12908"/>
                  </a:lnTo>
                  <a:lnTo>
                    <a:pt x="6113" y="12786"/>
                  </a:lnTo>
                  <a:lnTo>
                    <a:pt x="6138" y="12665"/>
                  </a:lnTo>
                  <a:lnTo>
                    <a:pt x="6162" y="12543"/>
                  </a:lnTo>
                  <a:lnTo>
                    <a:pt x="6162" y="341"/>
                  </a:lnTo>
                  <a:lnTo>
                    <a:pt x="6162" y="341"/>
                  </a:lnTo>
                  <a:lnTo>
                    <a:pt x="6138" y="219"/>
                  </a:lnTo>
                  <a:lnTo>
                    <a:pt x="6113" y="146"/>
                  </a:lnTo>
                  <a:lnTo>
                    <a:pt x="6065" y="73"/>
                  </a:lnTo>
                  <a:lnTo>
                    <a:pt x="5992" y="24"/>
                  </a:lnTo>
                  <a:lnTo>
                    <a:pt x="5894" y="0"/>
                  </a:lnTo>
                  <a:lnTo>
                    <a:pt x="5797" y="0"/>
                  </a:lnTo>
                  <a:lnTo>
                    <a:pt x="5699" y="0"/>
                  </a:lnTo>
                  <a:lnTo>
                    <a:pt x="5578" y="49"/>
                  </a:lnTo>
                  <a:lnTo>
                    <a:pt x="5578" y="4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4" name="Google Shape;788;p43">
              <a:extLst>
                <a:ext uri="{FF2B5EF4-FFF2-40B4-BE49-F238E27FC236}">
                  <a16:creationId xmlns:a16="http://schemas.microsoft.com/office/drawing/2014/main" id="{F41247AF-7A80-9945-9A09-E70E4AECCBB9}"/>
                </a:ext>
              </a:extLst>
            </p:cNvPr>
            <p:cNvSpPr/>
            <p:nvPr/>
          </p:nvSpPr>
          <p:spPr>
            <a:xfrm>
              <a:off x="4295850" y="442075"/>
              <a:ext cx="46300" cy="26225"/>
            </a:xfrm>
            <a:custGeom>
              <a:avLst/>
              <a:gdLst/>
              <a:ahLst/>
              <a:cxnLst/>
              <a:rect l="l" t="t" r="r" b="b"/>
              <a:pathLst>
                <a:path w="1852" h="1049" fill="none" extrusionOk="0">
                  <a:moveTo>
                    <a:pt x="1" y="1"/>
                  </a:moveTo>
                  <a:lnTo>
                    <a:pt x="1852" y="104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5" name="Google Shape;789;p43">
              <a:extLst>
                <a:ext uri="{FF2B5EF4-FFF2-40B4-BE49-F238E27FC236}">
                  <a16:creationId xmlns:a16="http://schemas.microsoft.com/office/drawing/2014/main" id="{B0D405A1-4CD9-1844-9CE0-48B588EFBABA}"/>
                </a:ext>
              </a:extLst>
            </p:cNvPr>
            <p:cNvSpPr/>
            <p:nvPr/>
          </p:nvSpPr>
          <p:spPr>
            <a:xfrm>
              <a:off x="4296475" y="415900"/>
              <a:ext cx="45075" cy="78575"/>
            </a:xfrm>
            <a:custGeom>
              <a:avLst/>
              <a:gdLst/>
              <a:ahLst/>
              <a:cxnLst/>
              <a:rect l="l" t="t" r="r" b="b"/>
              <a:pathLst>
                <a:path w="1803" h="3143" fill="none" extrusionOk="0">
                  <a:moveTo>
                    <a:pt x="1802" y="1"/>
                  </a:moveTo>
                  <a:lnTo>
                    <a:pt x="0" y="314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6" name="Google Shape;790;p43">
              <a:extLst>
                <a:ext uri="{FF2B5EF4-FFF2-40B4-BE49-F238E27FC236}">
                  <a16:creationId xmlns:a16="http://schemas.microsoft.com/office/drawing/2014/main" id="{171CE49C-7CCE-0D4E-A318-61D8A74F25B0}"/>
                </a:ext>
              </a:extLst>
            </p:cNvPr>
            <p:cNvSpPr/>
            <p:nvPr/>
          </p:nvSpPr>
          <p:spPr>
            <a:xfrm>
              <a:off x="3968275" y="590050"/>
              <a:ext cx="25" cy="6100"/>
            </a:xfrm>
            <a:custGeom>
              <a:avLst/>
              <a:gdLst/>
              <a:ahLst/>
              <a:cxnLst/>
              <a:rect l="l" t="t" r="r" b="b"/>
              <a:pathLst>
                <a:path w="1" h="244" fill="none" extrusionOk="0">
                  <a:moveTo>
                    <a:pt x="1" y="244"/>
                  </a:moveTo>
                  <a:lnTo>
                    <a:pt x="1" y="244"/>
                  </a:ln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7" name="Google Shape;791;p43">
              <a:extLst>
                <a:ext uri="{FF2B5EF4-FFF2-40B4-BE49-F238E27FC236}">
                  <a16:creationId xmlns:a16="http://schemas.microsoft.com/office/drawing/2014/main" id="{02FF54F4-120C-2543-A968-3F8479DC72C5}"/>
                </a:ext>
              </a:extLst>
            </p:cNvPr>
            <p:cNvSpPr/>
            <p:nvPr/>
          </p:nvSpPr>
          <p:spPr>
            <a:xfrm>
              <a:off x="3970725" y="558375"/>
              <a:ext cx="1850" cy="12200"/>
            </a:xfrm>
            <a:custGeom>
              <a:avLst/>
              <a:gdLst/>
              <a:ahLst/>
              <a:cxnLst/>
              <a:rect l="l" t="t" r="r" b="b"/>
              <a:pathLst>
                <a:path w="74" h="488" fill="none" extrusionOk="0">
                  <a:moveTo>
                    <a:pt x="0" y="488"/>
                  </a:moveTo>
                  <a:lnTo>
                    <a:pt x="7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8" name="Google Shape;792;p43">
              <a:extLst>
                <a:ext uri="{FF2B5EF4-FFF2-40B4-BE49-F238E27FC236}">
                  <a16:creationId xmlns:a16="http://schemas.microsoft.com/office/drawing/2014/main" id="{B991AEE8-9643-B849-B80B-2B75B5161C9C}"/>
                </a:ext>
              </a:extLst>
            </p:cNvPr>
            <p:cNvSpPr/>
            <p:nvPr/>
          </p:nvSpPr>
          <p:spPr>
            <a:xfrm>
              <a:off x="3976200" y="527325"/>
              <a:ext cx="3675" cy="12200"/>
            </a:xfrm>
            <a:custGeom>
              <a:avLst/>
              <a:gdLst/>
              <a:ahLst/>
              <a:cxnLst/>
              <a:rect l="l" t="t" r="r" b="b"/>
              <a:pathLst>
                <a:path w="147" h="488" fill="none" extrusionOk="0">
                  <a:moveTo>
                    <a:pt x="0" y="488"/>
                  </a:moveTo>
                  <a:lnTo>
                    <a:pt x="98" y="147"/>
                  </a:lnTo>
                  <a:lnTo>
                    <a:pt x="147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49" name="Google Shape;793;p43">
              <a:extLst>
                <a:ext uri="{FF2B5EF4-FFF2-40B4-BE49-F238E27FC236}">
                  <a16:creationId xmlns:a16="http://schemas.microsoft.com/office/drawing/2014/main" id="{E9CA8F16-9E2C-CE49-8F2B-F75415E729E9}"/>
                </a:ext>
              </a:extLst>
            </p:cNvPr>
            <p:cNvSpPr/>
            <p:nvPr/>
          </p:nvSpPr>
          <p:spPr>
            <a:xfrm>
              <a:off x="3985950" y="498100"/>
              <a:ext cx="4875" cy="10975"/>
            </a:xfrm>
            <a:custGeom>
              <a:avLst/>
              <a:gdLst/>
              <a:ahLst/>
              <a:cxnLst/>
              <a:rect l="l" t="t" r="r" b="b"/>
              <a:pathLst>
                <a:path w="195" h="439" fill="none" extrusionOk="0">
                  <a:moveTo>
                    <a:pt x="0" y="439"/>
                  </a:moveTo>
                  <a:lnTo>
                    <a:pt x="195" y="25"/>
                  </a:lnTo>
                  <a:lnTo>
                    <a:pt x="195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0" name="Google Shape;794;p43">
              <a:extLst>
                <a:ext uri="{FF2B5EF4-FFF2-40B4-BE49-F238E27FC236}">
                  <a16:creationId xmlns:a16="http://schemas.microsoft.com/office/drawing/2014/main" id="{CC14ACF4-8D2F-2D4B-9766-53B2995A3B7C}"/>
                </a:ext>
              </a:extLst>
            </p:cNvPr>
            <p:cNvSpPr/>
            <p:nvPr/>
          </p:nvSpPr>
          <p:spPr>
            <a:xfrm>
              <a:off x="4000550" y="471300"/>
              <a:ext cx="7325" cy="9775"/>
            </a:xfrm>
            <a:custGeom>
              <a:avLst/>
              <a:gdLst/>
              <a:ahLst/>
              <a:cxnLst/>
              <a:rect l="l" t="t" r="r" b="b"/>
              <a:pathLst>
                <a:path w="293" h="391" fill="none" extrusionOk="0">
                  <a:moveTo>
                    <a:pt x="1" y="391"/>
                  </a:moveTo>
                  <a:lnTo>
                    <a:pt x="74" y="269"/>
                  </a:lnTo>
                  <a:lnTo>
                    <a:pt x="29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1" name="Google Shape;795;p43">
              <a:extLst>
                <a:ext uri="{FF2B5EF4-FFF2-40B4-BE49-F238E27FC236}">
                  <a16:creationId xmlns:a16="http://schemas.microsoft.com/office/drawing/2014/main" id="{0E9C5755-D89D-D844-9348-95BA9DF94444}"/>
                </a:ext>
              </a:extLst>
            </p:cNvPr>
            <p:cNvSpPr/>
            <p:nvPr/>
          </p:nvSpPr>
          <p:spPr>
            <a:xfrm>
              <a:off x="4021250" y="450600"/>
              <a:ext cx="10375" cy="6725"/>
            </a:xfrm>
            <a:custGeom>
              <a:avLst/>
              <a:gdLst/>
              <a:ahLst/>
              <a:cxnLst/>
              <a:rect l="l" t="t" r="r" b="b"/>
              <a:pathLst>
                <a:path w="415" h="269" fill="none" extrusionOk="0">
                  <a:moveTo>
                    <a:pt x="1" y="269"/>
                  </a:moveTo>
                  <a:lnTo>
                    <a:pt x="25" y="244"/>
                  </a:lnTo>
                  <a:lnTo>
                    <a:pt x="220" y="123"/>
                  </a:lnTo>
                  <a:lnTo>
                    <a:pt x="415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2" name="Google Shape;796;p43">
              <a:extLst>
                <a:ext uri="{FF2B5EF4-FFF2-40B4-BE49-F238E27FC236}">
                  <a16:creationId xmlns:a16="http://schemas.microsoft.com/office/drawing/2014/main" id="{4E5A8400-7A65-1346-87F1-F4ED10409F7B}"/>
                </a:ext>
              </a:extLst>
            </p:cNvPr>
            <p:cNvSpPr/>
            <p:nvPr/>
          </p:nvSpPr>
          <p:spPr>
            <a:xfrm>
              <a:off x="4049250" y="440250"/>
              <a:ext cx="11600" cy="2475"/>
            </a:xfrm>
            <a:custGeom>
              <a:avLst/>
              <a:gdLst/>
              <a:ahLst/>
              <a:cxnLst/>
              <a:rect l="l" t="t" r="r" b="b"/>
              <a:pathLst>
                <a:path w="464" h="99" fill="none" extrusionOk="0">
                  <a:moveTo>
                    <a:pt x="1" y="98"/>
                  </a:moveTo>
                  <a:lnTo>
                    <a:pt x="220" y="50"/>
                  </a:lnTo>
                  <a:lnTo>
                    <a:pt x="464" y="1"/>
                  </a:lnTo>
                  <a:lnTo>
                    <a:pt x="464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3" name="Google Shape;797;p43">
              <a:extLst>
                <a:ext uri="{FF2B5EF4-FFF2-40B4-BE49-F238E27FC236}">
                  <a16:creationId xmlns:a16="http://schemas.microsoft.com/office/drawing/2014/main" id="{461DB74D-7981-C94F-A064-986634C2EB91}"/>
                </a:ext>
              </a:extLst>
            </p:cNvPr>
            <p:cNvSpPr/>
            <p:nvPr/>
          </p:nvSpPr>
          <p:spPr>
            <a:xfrm>
              <a:off x="4080325" y="439650"/>
              <a:ext cx="12200" cy="1850"/>
            </a:xfrm>
            <a:custGeom>
              <a:avLst/>
              <a:gdLst/>
              <a:ahLst/>
              <a:cxnLst/>
              <a:rect l="l" t="t" r="r" b="b"/>
              <a:pathLst>
                <a:path w="488" h="74" fill="none" extrusionOk="0">
                  <a:moveTo>
                    <a:pt x="0" y="0"/>
                  </a:moveTo>
                  <a:lnTo>
                    <a:pt x="146" y="0"/>
                  </a:lnTo>
                  <a:lnTo>
                    <a:pt x="463" y="74"/>
                  </a:lnTo>
                  <a:lnTo>
                    <a:pt x="487" y="7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4" name="Google Shape;798;p43">
              <a:extLst>
                <a:ext uri="{FF2B5EF4-FFF2-40B4-BE49-F238E27FC236}">
                  <a16:creationId xmlns:a16="http://schemas.microsoft.com/office/drawing/2014/main" id="{CBCA0F45-DB17-8D44-97D1-479F14D37BBA}"/>
                </a:ext>
              </a:extLst>
            </p:cNvPr>
            <p:cNvSpPr/>
            <p:nvPr/>
          </p:nvSpPr>
          <p:spPr>
            <a:xfrm>
              <a:off x="4110150" y="450000"/>
              <a:ext cx="9150" cy="7950"/>
            </a:xfrm>
            <a:custGeom>
              <a:avLst/>
              <a:gdLst/>
              <a:ahLst/>
              <a:cxnLst/>
              <a:rect l="l" t="t" r="r" b="b"/>
              <a:pathLst>
                <a:path w="366" h="318" fill="none" extrusionOk="0">
                  <a:moveTo>
                    <a:pt x="0" y="1"/>
                  </a:moveTo>
                  <a:lnTo>
                    <a:pt x="98" y="74"/>
                  </a:lnTo>
                  <a:lnTo>
                    <a:pt x="317" y="268"/>
                  </a:lnTo>
                  <a:lnTo>
                    <a:pt x="366" y="31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5" name="Google Shape;799;p43">
              <a:extLst>
                <a:ext uri="{FF2B5EF4-FFF2-40B4-BE49-F238E27FC236}">
                  <a16:creationId xmlns:a16="http://schemas.microsoft.com/office/drawing/2014/main" id="{7DD57F4E-E10B-7A4A-A4F0-127A7AA1639A}"/>
                </a:ext>
              </a:extLst>
            </p:cNvPr>
            <p:cNvSpPr/>
            <p:nvPr/>
          </p:nvSpPr>
          <p:spPr>
            <a:xfrm>
              <a:off x="4130250" y="473750"/>
              <a:ext cx="4900" cy="10975"/>
            </a:xfrm>
            <a:custGeom>
              <a:avLst/>
              <a:gdLst/>
              <a:ahLst/>
              <a:cxnLst/>
              <a:rect l="l" t="t" r="r" b="b"/>
              <a:pathLst>
                <a:path w="196" h="439" fill="none" extrusionOk="0">
                  <a:moveTo>
                    <a:pt x="0" y="0"/>
                  </a:moveTo>
                  <a:lnTo>
                    <a:pt x="25" y="73"/>
                  </a:lnTo>
                  <a:lnTo>
                    <a:pt x="171" y="366"/>
                  </a:lnTo>
                  <a:lnTo>
                    <a:pt x="195" y="43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6" name="Google Shape;800;p43">
              <a:extLst>
                <a:ext uri="{FF2B5EF4-FFF2-40B4-BE49-F238E27FC236}">
                  <a16:creationId xmlns:a16="http://schemas.microsoft.com/office/drawing/2014/main" id="{6192B647-0E9F-C54E-8C20-F40535C96FD2}"/>
                </a:ext>
              </a:extLst>
            </p:cNvPr>
            <p:cNvSpPr/>
            <p:nvPr/>
          </p:nvSpPr>
          <p:spPr>
            <a:xfrm>
              <a:off x="4141800" y="502975"/>
              <a:ext cx="3700" cy="11600"/>
            </a:xfrm>
            <a:custGeom>
              <a:avLst/>
              <a:gdLst/>
              <a:ahLst/>
              <a:cxnLst/>
              <a:rect l="l" t="t" r="r" b="b"/>
              <a:pathLst>
                <a:path w="148" h="464" fill="none" extrusionOk="0">
                  <a:moveTo>
                    <a:pt x="1" y="0"/>
                  </a:moveTo>
                  <a:lnTo>
                    <a:pt x="147" y="46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7" name="Google Shape;801;p43">
              <a:extLst>
                <a:ext uri="{FF2B5EF4-FFF2-40B4-BE49-F238E27FC236}">
                  <a16:creationId xmlns:a16="http://schemas.microsoft.com/office/drawing/2014/main" id="{371A5376-3619-014F-9F0C-3DD5C73056FB}"/>
                </a:ext>
              </a:extLst>
            </p:cNvPr>
            <p:cNvSpPr/>
            <p:nvPr/>
          </p:nvSpPr>
          <p:spPr>
            <a:xfrm>
              <a:off x="4150950" y="533425"/>
              <a:ext cx="3675" cy="11575"/>
            </a:xfrm>
            <a:custGeom>
              <a:avLst/>
              <a:gdLst/>
              <a:ahLst/>
              <a:cxnLst/>
              <a:rect l="l" t="t" r="r" b="b"/>
              <a:pathLst>
                <a:path w="147" h="463" fill="none" extrusionOk="0">
                  <a:moveTo>
                    <a:pt x="0" y="0"/>
                  </a:moveTo>
                  <a:lnTo>
                    <a:pt x="146" y="46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8" name="Google Shape;802;p43">
              <a:extLst>
                <a:ext uri="{FF2B5EF4-FFF2-40B4-BE49-F238E27FC236}">
                  <a16:creationId xmlns:a16="http://schemas.microsoft.com/office/drawing/2014/main" id="{91E7DA41-3E30-CF43-A46C-48BC646B4C82}"/>
                </a:ext>
              </a:extLst>
            </p:cNvPr>
            <p:cNvSpPr/>
            <p:nvPr/>
          </p:nvSpPr>
          <p:spPr>
            <a:xfrm>
              <a:off x="4160675" y="563850"/>
              <a:ext cx="4900" cy="11000"/>
            </a:xfrm>
            <a:custGeom>
              <a:avLst/>
              <a:gdLst/>
              <a:ahLst/>
              <a:cxnLst/>
              <a:rect l="l" t="t" r="r" b="b"/>
              <a:pathLst>
                <a:path w="196" h="440" fill="none" extrusionOk="0">
                  <a:moveTo>
                    <a:pt x="1" y="1"/>
                  </a:moveTo>
                  <a:lnTo>
                    <a:pt x="50" y="123"/>
                  </a:lnTo>
                  <a:lnTo>
                    <a:pt x="196" y="415"/>
                  </a:lnTo>
                  <a:lnTo>
                    <a:pt x="196" y="43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59" name="Google Shape;803;p43">
              <a:extLst>
                <a:ext uri="{FF2B5EF4-FFF2-40B4-BE49-F238E27FC236}">
                  <a16:creationId xmlns:a16="http://schemas.microsoft.com/office/drawing/2014/main" id="{F15CBC0A-41B4-6A47-AD28-46FFC8108445}"/>
                </a:ext>
              </a:extLst>
            </p:cNvPr>
            <p:cNvSpPr/>
            <p:nvPr/>
          </p:nvSpPr>
          <p:spPr>
            <a:xfrm>
              <a:off x="4175300" y="591875"/>
              <a:ext cx="7325" cy="9150"/>
            </a:xfrm>
            <a:custGeom>
              <a:avLst/>
              <a:gdLst/>
              <a:ahLst/>
              <a:cxnLst/>
              <a:rect l="l" t="t" r="r" b="b"/>
              <a:pathLst>
                <a:path w="293" h="366" fill="none" extrusionOk="0">
                  <a:moveTo>
                    <a:pt x="0" y="0"/>
                  </a:moveTo>
                  <a:lnTo>
                    <a:pt x="98" y="146"/>
                  </a:lnTo>
                  <a:lnTo>
                    <a:pt x="293" y="36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0" name="Google Shape;804;p43">
              <a:extLst>
                <a:ext uri="{FF2B5EF4-FFF2-40B4-BE49-F238E27FC236}">
                  <a16:creationId xmlns:a16="http://schemas.microsoft.com/office/drawing/2014/main" id="{66910512-FB88-5048-8197-8A0500ACADCE}"/>
                </a:ext>
              </a:extLst>
            </p:cNvPr>
            <p:cNvSpPr/>
            <p:nvPr/>
          </p:nvSpPr>
          <p:spPr>
            <a:xfrm>
              <a:off x="4198425" y="613175"/>
              <a:ext cx="11000" cy="4900"/>
            </a:xfrm>
            <a:custGeom>
              <a:avLst/>
              <a:gdLst/>
              <a:ahLst/>
              <a:cxnLst/>
              <a:rect l="l" t="t" r="r" b="b"/>
              <a:pathLst>
                <a:path w="440" h="196" fill="none" extrusionOk="0">
                  <a:moveTo>
                    <a:pt x="1" y="1"/>
                  </a:moveTo>
                  <a:lnTo>
                    <a:pt x="171" y="98"/>
                  </a:lnTo>
                  <a:lnTo>
                    <a:pt x="439" y="19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1" name="Google Shape;805;p43">
              <a:extLst>
                <a:ext uri="{FF2B5EF4-FFF2-40B4-BE49-F238E27FC236}">
                  <a16:creationId xmlns:a16="http://schemas.microsoft.com/office/drawing/2014/main" id="{9C053B8D-F5CB-5541-BEC8-29CCCC81C31E}"/>
                </a:ext>
              </a:extLst>
            </p:cNvPr>
            <p:cNvSpPr/>
            <p:nvPr/>
          </p:nvSpPr>
          <p:spPr>
            <a:xfrm>
              <a:off x="4228275" y="621100"/>
              <a:ext cx="12200" cy="625"/>
            </a:xfrm>
            <a:custGeom>
              <a:avLst/>
              <a:gdLst/>
              <a:ahLst/>
              <a:cxnLst/>
              <a:rect l="l" t="t" r="r" b="b"/>
              <a:pathLst>
                <a:path w="488" h="25" fill="none" extrusionOk="0">
                  <a:moveTo>
                    <a:pt x="0" y="0"/>
                  </a:moveTo>
                  <a:lnTo>
                    <a:pt x="49" y="25"/>
                  </a:lnTo>
                  <a:lnTo>
                    <a:pt x="487" y="0"/>
                  </a:lnTo>
                  <a:lnTo>
                    <a:pt x="487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2" name="Google Shape;806;p43">
              <a:extLst>
                <a:ext uri="{FF2B5EF4-FFF2-40B4-BE49-F238E27FC236}">
                  <a16:creationId xmlns:a16="http://schemas.microsoft.com/office/drawing/2014/main" id="{80590724-EF76-1D4A-94EF-DACDB4522290}"/>
                </a:ext>
              </a:extLst>
            </p:cNvPr>
            <p:cNvSpPr/>
            <p:nvPr/>
          </p:nvSpPr>
          <p:spPr>
            <a:xfrm>
              <a:off x="4259925" y="616225"/>
              <a:ext cx="11600" cy="3075"/>
            </a:xfrm>
            <a:custGeom>
              <a:avLst/>
              <a:gdLst/>
              <a:ahLst/>
              <a:cxnLst/>
              <a:rect l="l" t="t" r="r" b="b"/>
              <a:pathLst>
                <a:path w="464" h="123" fill="none" extrusionOk="0">
                  <a:moveTo>
                    <a:pt x="1" y="122"/>
                  </a:moveTo>
                  <a:lnTo>
                    <a:pt x="196" y="73"/>
                  </a:lnTo>
                  <a:lnTo>
                    <a:pt x="464" y="0"/>
                  </a:lnTo>
                  <a:lnTo>
                    <a:pt x="46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3" name="Google Shape;807;p43">
              <a:extLst>
                <a:ext uri="{FF2B5EF4-FFF2-40B4-BE49-F238E27FC236}">
                  <a16:creationId xmlns:a16="http://schemas.microsoft.com/office/drawing/2014/main" id="{3D2630B9-59C1-054E-BE3B-F6CDFEF0A828}"/>
                </a:ext>
              </a:extLst>
            </p:cNvPr>
            <p:cNvSpPr/>
            <p:nvPr/>
          </p:nvSpPr>
          <p:spPr>
            <a:xfrm>
              <a:off x="4289775" y="602225"/>
              <a:ext cx="10375" cy="6725"/>
            </a:xfrm>
            <a:custGeom>
              <a:avLst/>
              <a:gdLst/>
              <a:ahLst/>
              <a:cxnLst/>
              <a:rect l="l" t="t" r="r" b="b"/>
              <a:pathLst>
                <a:path w="415" h="269" fill="none" extrusionOk="0">
                  <a:moveTo>
                    <a:pt x="0" y="268"/>
                  </a:moveTo>
                  <a:lnTo>
                    <a:pt x="195" y="146"/>
                  </a:lnTo>
                  <a:lnTo>
                    <a:pt x="390" y="0"/>
                  </a:lnTo>
                  <a:lnTo>
                    <a:pt x="41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4" name="Google Shape;808;p43">
              <a:extLst>
                <a:ext uri="{FF2B5EF4-FFF2-40B4-BE49-F238E27FC236}">
                  <a16:creationId xmlns:a16="http://schemas.microsoft.com/office/drawing/2014/main" id="{7994BEC0-850C-F440-9C15-BED0F93D5722}"/>
                </a:ext>
              </a:extLst>
            </p:cNvPr>
            <p:cNvSpPr/>
            <p:nvPr/>
          </p:nvSpPr>
          <p:spPr>
            <a:xfrm>
              <a:off x="4313525" y="577875"/>
              <a:ext cx="6100" cy="10375"/>
            </a:xfrm>
            <a:custGeom>
              <a:avLst/>
              <a:gdLst/>
              <a:ahLst/>
              <a:cxnLst/>
              <a:rect l="l" t="t" r="r" b="b"/>
              <a:pathLst>
                <a:path w="244" h="415" fill="none" extrusionOk="0">
                  <a:moveTo>
                    <a:pt x="0" y="414"/>
                  </a:moveTo>
                  <a:lnTo>
                    <a:pt x="24" y="365"/>
                  </a:lnTo>
                  <a:lnTo>
                    <a:pt x="146" y="195"/>
                  </a:lnTo>
                  <a:lnTo>
                    <a:pt x="24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5" name="Google Shape;809;p43">
              <a:extLst>
                <a:ext uri="{FF2B5EF4-FFF2-40B4-BE49-F238E27FC236}">
                  <a16:creationId xmlns:a16="http://schemas.microsoft.com/office/drawing/2014/main" id="{1DF66E9C-F291-954F-A45C-C5CA328350EC}"/>
                </a:ext>
              </a:extLst>
            </p:cNvPr>
            <p:cNvSpPr/>
            <p:nvPr/>
          </p:nvSpPr>
          <p:spPr>
            <a:xfrm>
              <a:off x="4326300" y="547425"/>
              <a:ext cx="2450" cy="12200"/>
            </a:xfrm>
            <a:custGeom>
              <a:avLst/>
              <a:gdLst/>
              <a:ahLst/>
              <a:cxnLst/>
              <a:rect l="l" t="t" r="r" b="b"/>
              <a:pathLst>
                <a:path w="98" h="488" fill="none" extrusionOk="0">
                  <a:moveTo>
                    <a:pt x="0" y="487"/>
                  </a:moveTo>
                  <a:lnTo>
                    <a:pt x="49" y="293"/>
                  </a:lnTo>
                  <a:lnTo>
                    <a:pt x="9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6" name="Google Shape;810;p43">
              <a:extLst>
                <a:ext uri="{FF2B5EF4-FFF2-40B4-BE49-F238E27FC236}">
                  <a16:creationId xmlns:a16="http://schemas.microsoft.com/office/drawing/2014/main" id="{37CC46A9-8F37-D746-B34F-7D6200C3209D}"/>
                </a:ext>
              </a:extLst>
            </p:cNvPr>
            <p:cNvSpPr/>
            <p:nvPr/>
          </p:nvSpPr>
          <p:spPr>
            <a:xfrm>
              <a:off x="4329350" y="515750"/>
              <a:ext cx="625" cy="12200"/>
            </a:xfrm>
            <a:custGeom>
              <a:avLst/>
              <a:gdLst/>
              <a:ahLst/>
              <a:cxnLst/>
              <a:rect l="l" t="t" r="r" b="b"/>
              <a:pathLst>
                <a:path w="25" h="488" fill="none" extrusionOk="0">
                  <a:moveTo>
                    <a:pt x="25" y="488"/>
                  </a:moveTo>
                  <a:lnTo>
                    <a:pt x="25" y="464"/>
                  </a:lnTo>
                  <a:lnTo>
                    <a:pt x="25" y="123"/>
                  </a:ln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67" name="Google Shape;811;p43">
              <a:extLst>
                <a:ext uri="{FF2B5EF4-FFF2-40B4-BE49-F238E27FC236}">
                  <a16:creationId xmlns:a16="http://schemas.microsoft.com/office/drawing/2014/main" id="{CCDCE956-D524-AA4C-A0A9-02BC462831A1}"/>
                </a:ext>
              </a:extLst>
            </p:cNvPr>
            <p:cNvSpPr/>
            <p:nvPr/>
          </p:nvSpPr>
          <p:spPr>
            <a:xfrm>
              <a:off x="4325075" y="488975"/>
              <a:ext cx="1250" cy="6100"/>
            </a:xfrm>
            <a:custGeom>
              <a:avLst/>
              <a:gdLst/>
              <a:ahLst/>
              <a:cxnLst/>
              <a:rect l="l" t="t" r="r" b="b"/>
              <a:pathLst>
                <a:path w="50" h="244" fill="none" extrusionOk="0">
                  <a:moveTo>
                    <a:pt x="49" y="244"/>
                  </a:moveTo>
                  <a:lnTo>
                    <a:pt x="49" y="244"/>
                  </a:ln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68" name="Google Shape;812;p43">
            <a:extLst>
              <a:ext uri="{FF2B5EF4-FFF2-40B4-BE49-F238E27FC236}">
                <a16:creationId xmlns:a16="http://schemas.microsoft.com/office/drawing/2014/main" id="{EA33E862-11C0-8749-AF9C-DED1554EB554}"/>
              </a:ext>
            </a:extLst>
          </p:cNvPr>
          <p:cNvGrpSpPr/>
          <p:nvPr/>
        </p:nvGrpSpPr>
        <p:grpSpPr>
          <a:xfrm>
            <a:off x="10668156" y="1846646"/>
            <a:ext cx="332670" cy="332670"/>
            <a:chOff x="6649150" y="309350"/>
            <a:chExt cx="395800" cy="395800"/>
          </a:xfrm>
        </p:grpSpPr>
        <p:sp>
          <p:nvSpPr>
            <p:cNvPr id="769" name="Google Shape;813;p43">
              <a:extLst>
                <a:ext uri="{FF2B5EF4-FFF2-40B4-BE49-F238E27FC236}">
                  <a16:creationId xmlns:a16="http://schemas.microsoft.com/office/drawing/2014/main" id="{986F4585-EFA5-6249-854B-C19A6499D9EE}"/>
                </a:ext>
              </a:extLst>
            </p:cNvPr>
            <p:cNvSpPr/>
            <p:nvPr/>
          </p:nvSpPr>
          <p:spPr>
            <a:xfrm>
              <a:off x="6649150" y="309350"/>
              <a:ext cx="395800" cy="395800"/>
            </a:xfrm>
            <a:custGeom>
              <a:avLst/>
              <a:gdLst/>
              <a:ahLst/>
              <a:cxnLst/>
              <a:rect l="l" t="t" r="r" b="b"/>
              <a:pathLst>
                <a:path w="15832" h="15832" fill="none" extrusionOk="0">
                  <a:moveTo>
                    <a:pt x="7916" y="1"/>
                  </a:moveTo>
                  <a:lnTo>
                    <a:pt x="7916" y="1"/>
                  </a:lnTo>
                  <a:lnTo>
                    <a:pt x="7502" y="25"/>
                  </a:lnTo>
                  <a:lnTo>
                    <a:pt x="7112" y="49"/>
                  </a:lnTo>
                  <a:lnTo>
                    <a:pt x="6723" y="98"/>
                  </a:lnTo>
                  <a:lnTo>
                    <a:pt x="6333" y="171"/>
                  </a:lnTo>
                  <a:lnTo>
                    <a:pt x="5943" y="244"/>
                  </a:lnTo>
                  <a:lnTo>
                    <a:pt x="5553" y="366"/>
                  </a:lnTo>
                  <a:lnTo>
                    <a:pt x="5188" y="488"/>
                  </a:lnTo>
                  <a:lnTo>
                    <a:pt x="4847" y="634"/>
                  </a:lnTo>
                  <a:lnTo>
                    <a:pt x="4482" y="780"/>
                  </a:lnTo>
                  <a:lnTo>
                    <a:pt x="4141" y="950"/>
                  </a:lnTo>
                  <a:lnTo>
                    <a:pt x="3824" y="1145"/>
                  </a:lnTo>
                  <a:lnTo>
                    <a:pt x="3483" y="1364"/>
                  </a:lnTo>
                  <a:lnTo>
                    <a:pt x="3191" y="1584"/>
                  </a:lnTo>
                  <a:lnTo>
                    <a:pt x="2874" y="1803"/>
                  </a:lnTo>
                  <a:lnTo>
                    <a:pt x="2607" y="2071"/>
                  </a:lnTo>
                  <a:lnTo>
                    <a:pt x="2314" y="2314"/>
                  </a:lnTo>
                  <a:lnTo>
                    <a:pt x="2071" y="2607"/>
                  </a:lnTo>
                  <a:lnTo>
                    <a:pt x="1803" y="2874"/>
                  </a:lnTo>
                  <a:lnTo>
                    <a:pt x="1584" y="3191"/>
                  </a:lnTo>
                  <a:lnTo>
                    <a:pt x="1364" y="3483"/>
                  </a:lnTo>
                  <a:lnTo>
                    <a:pt x="1145" y="3824"/>
                  </a:lnTo>
                  <a:lnTo>
                    <a:pt x="950" y="4141"/>
                  </a:lnTo>
                  <a:lnTo>
                    <a:pt x="780" y="4482"/>
                  </a:lnTo>
                  <a:lnTo>
                    <a:pt x="634" y="4847"/>
                  </a:lnTo>
                  <a:lnTo>
                    <a:pt x="488" y="5188"/>
                  </a:lnTo>
                  <a:lnTo>
                    <a:pt x="366" y="5553"/>
                  </a:lnTo>
                  <a:lnTo>
                    <a:pt x="244" y="5943"/>
                  </a:lnTo>
                  <a:lnTo>
                    <a:pt x="171" y="6333"/>
                  </a:lnTo>
                  <a:lnTo>
                    <a:pt x="98" y="6722"/>
                  </a:lnTo>
                  <a:lnTo>
                    <a:pt x="49" y="7112"/>
                  </a:lnTo>
                  <a:lnTo>
                    <a:pt x="25" y="7502"/>
                  </a:lnTo>
                  <a:lnTo>
                    <a:pt x="1" y="7916"/>
                  </a:lnTo>
                  <a:lnTo>
                    <a:pt x="1" y="7916"/>
                  </a:lnTo>
                  <a:lnTo>
                    <a:pt x="25" y="8330"/>
                  </a:lnTo>
                  <a:lnTo>
                    <a:pt x="49" y="8720"/>
                  </a:lnTo>
                  <a:lnTo>
                    <a:pt x="98" y="9109"/>
                  </a:lnTo>
                  <a:lnTo>
                    <a:pt x="171" y="9499"/>
                  </a:lnTo>
                  <a:lnTo>
                    <a:pt x="244" y="9889"/>
                  </a:lnTo>
                  <a:lnTo>
                    <a:pt x="366" y="10278"/>
                  </a:lnTo>
                  <a:lnTo>
                    <a:pt x="488" y="10644"/>
                  </a:lnTo>
                  <a:lnTo>
                    <a:pt x="634" y="10985"/>
                  </a:lnTo>
                  <a:lnTo>
                    <a:pt x="780" y="11350"/>
                  </a:lnTo>
                  <a:lnTo>
                    <a:pt x="950" y="11691"/>
                  </a:lnTo>
                  <a:lnTo>
                    <a:pt x="1145" y="12008"/>
                  </a:lnTo>
                  <a:lnTo>
                    <a:pt x="1364" y="12348"/>
                  </a:lnTo>
                  <a:lnTo>
                    <a:pt x="1584" y="12641"/>
                  </a:lnTo>
                  <a:lnTo>
                    <a:pt x="1803" y="12957"/>
                  </a:lnTo>
                  <a:lnTo>
                    <a:pt x="2071" y="13225"/>
                  </a:lnTo>
                  <a:lnTo>
                    <a:pt x="2314" y="13518"/>
                  </a:lnTo>
                  <a:lnTo>
                    <a:pt x="2607" y="13761"/>
                  </a:lnTo>
                  <a:lnTo>
                    <a:pt x="2874" y="14029"/>
                  </a:lnTo>
                  <a:lnTo>
                    <a:pt x="3191" y="14248"/>
                  </a:lnTo>
                  <a:lnTo>
                    <a:pt x="3483" y="14467"/>
                  </a:lnTo>
                  <a:lnTo>
                    <a:pt x="3824" y="14687"/>
                  </a:lnTo>
                  <a:lnTo>
                    <a:pt x="4141" y="14881"/>
                  </a:lnTo>
                  <a:lnTo>
                    <a:pt x="4482" y="15052"/>
                  </a:lnTo>
                  <a:lnTo>
                    <a:pt x="4847" y="15198"/>
                  </a:lnTo>
                  <a:lnTo>
                    <a:pt x="5188" y="15344"/>
                  </a:lnTo>
                  <a:lnTo>
                    <a:pt x="5553" y="15466"/>
                  </a:lnTo>
                  <a:lnTo>
                    <a:pt x="5943" y="15588"/>
                  </a:lnTo>
                  <a:lnTo>
                    <a:pt x="6333" y="15661"/>
                  </a:lnTo>
                  <a:lnTo>
                    <a:pt x="6723" y="15734"/>
                  </a:lnTo>
                  <a:lnTo>
                    <a:pt x="7112" y="15783"/>
                  </a:lnTo>
                  <a:lnTo>
                    <a:pt x="7502" y="15807"/>
                  </a:lnTo>
                  <a:lnTo>
                    <a:pt x="7916" y="15831"/>
                  </a:lnTo>
                  <a:lnTo>
                    <a:pt x="7916" y="15831"/>
                  </a:lnTo>
                  <a:lnTo>
                    <a:pt x="8330" y="15807"/>
                  </a:lnTo>
                  <a:lnTo>
                    <a:pt x="8720" y="15783"/>
                  </a:lnTo>
                  <a:lnTo>
                    <a:pt x="9109" y="15734"/>
                  </a:lnTo>
                  <a:lnTo>
                    <a:pt x="9499" y="15661"/>
                  </a:lnTo>
                  <a:lnTo>
                    <a:pt x="9889" y="15588"/>
                  </a:lnTo>
                  <a:lnTo>
                    <a:pt x="10278" y="15466"/>
                  </a:lnTo>
                  <a:lnTo>
                    <a:pt x="10644" y="15344"/>
                  </a:lnTo>
                  <a:lnTo>
                    <a:pt x="10985" y="15198"/>
                  </a:lnTo>
                  <a:lnTo>
                    <a:pt x="11350" y="15052"/>
                  </a:lnTo>
                  <a:lnTo>
                    <a:pt x="11691" y="14881"/>
                  </a:lnTo>
                  <a:lnTo>
                    <a:pt x="12008" y="14687"/>
                  </a:lnTo>
                  <a:lnTo>
                    <a:pt x="12349" y="14467"/>
                  </a:lnTo>
                  <a:lnTo>
                    <a:pt x="12641" y="14248"/>
                  </a:lnTo>
                  <a:lnTo>
                    <a:pt x="12957" y="14029"/>
                  </a:lnTo>
                  <a:lnTo>
                    <a:pt x="13225" y="13761"/>
                  </a:lnTo>
                  <a:lnTo>
                    <a:pt x="13518" y="13518"/>
                  </a:lnTo>
                  <a:lnTo>
                    <a:pt x="13761" y="13225"/>
                  </a:lnTo>
                  <a:lnTo>
                    <a:pt x="14029" y="12957"/>
                  </a:lnTo>
                  <a:lnTo>
                    <a:pt x="14248" y="12641"/>
                  </a:lnTo>
                  <a:lnTo>
                    <a:pt x="14467" y="12348"/>
                  </a:lnTo>
                  <a:lnTo>
                    <a:pt x="14687" y="12008"/>
                  </a:lnTo>
                  <a:lnTo>
                    <a:pt x="14881" y="11691"/>
                  </a:lnTo>
                  <a:lnTo>
                    <a:pt x="15052" y="11350"/>
                  </a:lnTo>
                  <a:lnTo>
                    <a:pt x="15198" y="10985"/>
                  </a:lnTo>
                  <a:lnTo>
                    <a:pt x="15344" y="10644"/>
                  </a:lnTo>
                  <a:lnTo>
                    <a:pt x="15466" y="10278"/>
                  </a:lnTo>
                  <a:lnTo>
                    <a:pt x="15588" y="9889"/>
                  </a:lnTo>
                  <a:lnTo>
                    <a:pt x="15661" y="9499"/>
                  </a:lnTo>
                  <a:lnTo>
                    <a:pt x="15734" y="9109"/>
                  </a:lnTo>
                  <a:lnTo>
                    <a:pt x="15783" y="8720"/>
                  </a:lnTo>
                  <a:lnTo>
                    <a:pt x="15807" y="8330"/>
                  </a:lnTo>
                  <a:lnTo>
                    <a:pt x="15831" y="7916"/>
                  </a:lnTo>
                  <a:lnTo>
                    <a:pt x="15831" y="7916"/>
                  </a:lnTo>
                  <a:lnTo>
                    <a:pt x="15807" y="7502"/>
                  </a:lnTo>
                  <a:lnTo>
                    <a:pt x="15783" y="7112"/>
                  </a:lnTo>
                  <a:lnTo>
                    <a:pt x="15734" y="6722"/>
                  </a:lnTo>
                  <a:lnTo>
                    <a:pt x="15661" y="6333"/>
                  </a:lnTo>
                  <a:lnTo>
                    <a:pt x="15588" y="5943"/>
                  </a:lnTo>
                  <a:lnTo>
                    <a:pt x="15466" y="5553"/>
                  </a:lnTo>
                  <a:lnTo>
                    <a:pt x="15344" y="5188"/>
                  </a:lnTo>
                  <a:lnTo>
                    <a:pt x="15198" y="4847"/>
                  </a:lnTo>
                  <a:lnTo>
                    <a:pt x="15052" y="4482"/>
                  </a:lnTo>
                  <a:lnTo>
                    <a:pt x="14881" y="4141"/>
                  </a:lnTo>
                  <a:lnTo>
                    <a:pt x="14687" y="3824"/>
                  </a:lnTo>
                  <a:lnTo>
                    <a:pt x="14467" y="3483"/>
                  </a:lnTo>
                  <a:lnTo>
                    <a:pt x="14248" y="3191"/>
                  </a:lnTo>
                  <a:lnTo>
                    <a:pt x="14029" y="2874"/>
                  </a:lnTo>
                  <a:lnTo>
                    <a:pt x="13761" y="2607"/>
                  </a:lnTo>
                  <a:lnTo>
                    <a:pt x="13518" y="2314"/>
                  </a:lnTo>
                  <a:lnTo>
                    <a:pt x="13225" y="2071"/>
                  </a:lnTo>
                  <a:lnTo>
                    <a:pt x="12957" y="1803"/>
                  </a:lnTo>
                  <a:lnTo>
                    <a:pt x="12641" y="1584"/>
                  </a:lnTo>
                  <a:lnTo>
                    <a:pt x="12349" y="1364"/>
                  </a:lnTo>
                  <a:lnTo>
                    <a:pt x="12008" y="1145"/>
                  </a:lnTo>
                  <a:lnTo>
                    <a:pt x="11691" y="950"/>
                  </a:lnTo>
                  <a:lnTo>
                    <a:pt x="11350" y="780"/>
                  </a:lnTo>
                  <a:lnTo>
                    <a:pt x="10985" y="634"/>
                  </a:lnTo>
                  <a:lnTo>
                    <a:pt x="10644" y="488"/>
                  </a:lnTo>
                  <a:lnTo>
                    <a:pt x="10278" y="366"/>
                  </a:lnTo>
                  <a:lnTo>
                    <a:pt x="9889" y="244"/>
                  </a:lnTo>
                  <a:lnTo>
                    <a:pt x="9499" y="171"/>
                  </a:lnTo>
                  <a:lnTo>
                    <a:pt x="9109" y="98"/>
                  </a:lnTo>
                  <a:lnTo>
                    <a:pt x="8720" y="49"/>
                  </a:lnTo>
                  <a:lnTo>
                    <a:pt x="8330" y="25"/>
                  </a:lnTo>
                  <a:lnTo>
                    <a:pt x="7916" y="1"/>
                  </a:lnTo>
                  <a:lnTo>
                    <a:pt x="7916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0" name="Google Shape;814;p43">
              <a:extLst>
                <a:ext uri="{FF2B5EF4-FFF2-40B4-BE49-F238E27FC236}">
                  <a16:creationId xmlns:a16="http://schemas.microsoft.com/office/drawing/2014/main" id="{D4B9E987-BD63-324A-ACC7-7DD7E9A2542E}"/>
                </a:ext>
              </a:extLst>
            </p:cNvPr>
            <p:cNvSpPr/>
            <p:nvPr/>
          </p:nvSpPr>
          <p:spPr>
            <a:xfrm>
              <a:off x="6673500" y="333700"/>
              <a:ext cx="347100" cy="347100"/>
            </a:xfrm>
            <a:custGeom>
              <a:avLst/>
              <a:gdLst/>
              <a:ahLst/>
              <a:cxnLst/>
              <a:rect l="l" t="t" r="r" b="b"/>
              <a:pathLst>
                <a:path w="13884" h="13884" fill="none" extrusionOk="0">
                  <a:moveTo>
                    <a:pt x="6942" y="13883"/>
                  </a:moveTo>
                  <a:lnTo>
                    <a:pt x="6942" y="13883"/>
                  </a:lnTo>
                  <a:lnTo>
                    <a:pt x="6577" y="13883"/>
                  </a:lnTo>
                  <a:lnTo>
                    <a:pt x="6236" y="13834"/>
                  </a:lnTo>
                  <a:lnTo>
                    <a:pt x="5895" y="13810"/>
                  </a:lnTo>
                  <a:lnTo>
                    <a:pt x="5554" y="13737"/>
                  </a:lnTo>
                  <a:lnTo>
                    <a:pt x="5213" y="13664"/>
                  </a:lnTo>
                  <a:lnTo>
                    <a:pt x="4872" y="13566"/>
                  </a:lnTo>
                  <a:lnTo>
                    <a:pt x="4555" y="13469"/>
                  </a:lnTo>
                  <a:lnTo>
                    <a:pt x="4239" y="13323"/>
                  </a:lnTo>
                  <a:lnTo>
                    <a:pt x="3946" y="13201"/>
                  </a:lnTo>
                  <a:lnTo>
                    <a:pt x="3630" y="13031"/>
                  </a:lnTo>
                  <a:lnTo>
                    <a:pt x="3337" y="12884"/>
                  </a:lnTo>
                  <a:lnTo>
                    <a:pt x="3069" y="12690"/>
                  </a:lnTo>
                  <a:lnTo>
                    <a:pt x="2802" y="12495"/>
                  </a:lnTo>
                  <a:lnTo>
                    <a:pt x="2534" y="12300"/>
                  </a:lnTo>
                  <a:lnTo>
                    <a:pt x="2290" y="12081"/>
                  </a:lnTo>
                  <a:lnTo>
                    <a:pt x="2047" y="11837"/>
                  </a:lnTo>
                  <a:lnTo>
                    <a:pt x="1803" y="11594"/>
                  </a:lnTo>
                  <a:lnTo>
                    <a:pt x="1584" y="11350"/>
                  </a:lnTo>
                  <a:lnTo>
                    <a:pt x="1389" y="11082"/>
                  </a:lnTo>
                  <a:lnTo>
                    <a:pt x="1194" y="10814"/>
                  </a:lnTo>
                  <a:lnTo>
                    <a:pt x="999" y="10546"/>
                  </a:lnTo>
                  <a:lnTo>
                    <a:pt x="853" y="10254"/>
                  </a:lnTo>
                  <a:lnTo>
                    <a:pt x="683" y="9938"/>
                  </a:lnTo>
                  <a:lnTo>
                    <a:pt x="561" y="9645"/>
                  </a:lnTo>
                  <a:lnTo>
                    <a:pt x="415" y="9329"/>
                  </a:lnTo>
                  <a:lnTo>
                    <a:pt x="317" y="9012"/>
                  </a:lnTo>
                  <a:lnTo>
                    <a:pt x="220" y="8671"/>
                  </a:lnTo>
                  <a:lnTo>
                    <a:pt x="147" y="8330"/>
                  </a:lnTo>
                  <a:lnTo>
                    <a:pt x="74" y="7989"/>
                  </a:lnTo>
                  <a:lnTo>
                    <a:pt x="49" y="7648"/>
                  </a:lnTo>
                  <a:lnTo>
                    <a:pt x="1" y="7307"/>
                  </a:lnTo>
                  <a:lnTo>
                    <a:pt x="1" y="6942"/>
                  </a:lnTo>
                  <a:lnTo>
                    <a:pt x="1" y="6942"/>
                  </a:lnTo>
                  <a:lnTo>
                    <a:pt x="1" y="6577"/>
                  </a:lnTo>
                  <a:lnTo>
                    <a:pt x="49" y="6236"/>
                  </a:lnTo>
                  <a:lnTo>
                    <a:pt x="74" y="5895"/>
                  </a:lnTo>
                  <a:lnTo>
                    <a:pt x="147" y="5554"/>
                  </a:lnTo>
                  <a:lnTo>
                    <a:pt x="220" y="5213"/>
                  </a:lnTo>
                  <a:lnTo>
                    <a:pt x="317" y="4872"/>
                  </a:lnTo>
                  <a:lnTo>
                    <a:pt x="415" y="4555"/>
                  </a:lnTo>
                  <a:lnTo>
                    <a:pt x="561" y="4238"/>
                  </a:lnTo>
                  <a:lnTo>
                    <a:pt x="683" y="3946"/>
                  </a:lnTo>
                  <a:lnTo>
                    <a:pt x="853" y="3630"/>
                  </a:lnTo>
                  <a:lnTo>
                    <a:pt x="999" y="3337"/>
                  </a:lnTo>
                  <a:lnTo>
                    <a:pt x="1194" y="3069"/>
                  </a:lnTo>
                  <a:lnTo>
                    <a:pt x="1389" y="2802"/>
                  </a:lnTo>
                  <a:lnTo>
                    <a:pt x="1584" y="2534"/>
                  </a:lnTo>
                  <a:lnTo>
                    <a:pt x="1803" y="2290"/>
                  </a:lnTo>
                  <a:lnTo>
                    <a:pt x="2047" y="2047"/>
                  </a:lnTo>
                  <a:lnTo>
                    <a:pt x="2290" y="1803"/>
                  </a:lnTo>
                  <a:lnTo>
                    <a:pt x="2534" y="1584"/>
                  </a:lnTo>
                  <a:lnTo>
                    <a:pt x="2802" y="1389"/>
                  </a:lnTo>
                  <a:lnTo>
                    <a:pt x="3069" y="1194"/>
                  </a:lnTo>
                  <a:lnTo>
                    <a:pt x="3337" y="999"/>
                  </a:lnTo>
                  <a:lnTo>
                    <a:pt x="3630" y="853"/>
                  </a:lnTo>
                  <a:lnTo>
                    <a:pt x="3946" y="683"/>
                  </a:lnTo>
                  <a:lnTo>
                    <a:pt x="4239" y="561"/>
                  </a:lnTo>
                  <a:lnTo>
                    <a:pt x="4555" y="415"/>
                  </a:lnTo>
                  <a:lnTo>
                    <a:pt x="4872" y="317"/>
                  </a:lnTo>
                  <a:lnTo>
                    <a:pt x="5213" y="220"/>
                  </a:lnTo>
                  <a:lnTo>
                    <a:pt x="5554" y="147"/>
                  </a:lnTo>
                  <a:lnTo>
                    <a:pt x="5895" y="74"/>
                  </a:lnTo>
                  <a:lnTo>
                    <a:pt x="6236" y="49"/>
                  </a:lnTo>
                  <a:lnTo>
                    <a:pt x="6577" y="1"/>
                  </a:lnTo>
                  <a:lnTo>
                    <a:pt x="6942" y="1"/>
                  </a:lnTo>
                  <a:lnTo>
                    <a:pt x="6942" y="1"/>
                  </a:lnTo>
                  <a:lnTo>
                    <a:pt x="7307" y="1"/>
                  </a:lnTo>
                  <a:lnTo>
                    <a:pt x="7648" y="49"/>
                  </a:lnTo>
                  <a:lnTo>
                    <a:pt x="7989" y="74"/>
                  </a:lnTo>
                  <a:lnTo>
                    <a:pt x="8330" y="147"/>
                  </a:lnTo>
                  <a:lnTo>
                    <a:pt x="8671" y="220"/>
                  </a:lnTo>
                  <a:lnTo>
                    <a:pt x="9012" y="317"/>
                  </a:lnTo>
                  <a:lnTo>
                    <a:pt x="9329" y="415"/>
                  </a:lnTo>
                  <a:lnTo>
                    <a:pt x="9645" y="561"/>
                  </a:lnTo>
                  <a:lnTo>
                    <a:pt x="9938" y="683"/>
                  </a:lnTo>
                  <a:lnTo>
                    <a:pt x="10254" y="853"/>
                  </a:lnTo>
                  <a:lnTo>
                    <a:pt x="10546" y="999"/>
                  </a:lnTo>
                  <a:lnTo>
                    <a:pt x="10814" y="1194"/>
                  </a:lnTo>
                  <a:lnTo>
                    <a:pt x="11082" y="1389"/>
                  </a:lnTo>
                  <a:lnTo>
                    <a:pt x="11350" y="1584"/>
                  </a:lnTo>
                  <a:lnTo>
                    <a:pt x="11594" y="1803"/>
                  </a:lnTo>
                  <a:lnTo>
                    <a:pt x="11837" y="2047"/>
                  </a:lnTo>
                  <a:lnTo>
                    <a:pt x="12081" y="2290"/>
                  </a:lnTo>
                  <a:lnTo>
                    <a:pt x="12300" y="2534"/>
                  </a:lnTo>
                  <a:lnTo>
                    <a:pt x="12495" y="2802"/>
                  </a:lnTo>
                  <a:lnTo>
                    <a:pt x="12690" y="3069"/>
                  </a:lnTo>
                  <a:lnTo>
                    <a:pt x="12885" y="3337"/>
                  </a:lnTo>
                  <a:lnTo>
                    <a:pt x="13031" y="3630"/>
                  </a:lnTo>
                  <a:lnTo>
                    <a:pt x="13201" y="3946"/>
                  </a:lnTo>
                  <a:lnTo>
                    <a:pt x="13323" y="4238"/>
                  </a:lnTo>
                  <a:lnTo>
                    <a:pt x="13469" y="4555"/>
                  </a:lnTo>
                  <a:lnTo>
                    <a:pt x="13566" y="4872"/>
                  </a:lnTo>
                  <a:lnTo>
                    <a:pt x="13664" y="5213"/>
                  </a:lnTo>
                  <a:lnTo>
                    <a:pt x="13737" y="5554"/>
                  </a:lnTo>
                  <a:lnTo>
                    <a:pt x="13810" y="5895"/>
                  </a:lnTo>
                  <a:lnTo>
                    <a:pt x="13834" y="6236"/>
                  </a:lnTo>
                  <a:lnTo>
                    <a:pt x="13883" y="6577"/>
                  </a:lnTo>
                  <a:lnTo>
                    <a:pt x="13883" y="6942"/>
                  </a:lnTo>
                  <a:lnTo>
                    <a:pt x="13883" y="6942"/>
                  </a:lnTo>
                  <a:lnTo>
                    <a:pt x="13883" y="7307"/>
                  </a:lnTo>
                  <a:lnTo>
                    <a:pt x="13834" y="7648"/>
                  </a:lnTo>
                  <a:lnTo>
                    <a:pt x="13810" y="7989"/>
                  </a:lnTo>
                  <a:lnTo>
                    <a:pt x="13737" y="8330"/>
                  </a:lnTo>
                  <a:lnTo>
                    <a:pt x="13664" y="8671"/>
                  </a:lnTo>
                  <a:lnTo>
                    <a:pt x="13566" y="9012"/>
                  </a:lnTo>
                  <a:lnTo>
                    <a:pt x="13469" y="9329"/>
                  </a:lnTo>
                  <a:lnTo>
                    <a:pt x="13323" y="9645"/>
                  </a:lnTo>
                  <a:lnTo>
                    <a:pt x="13201" y="9938"/>
                  </a:lnTo>
                  <a:lnTo>
                    <a:pt x="13031" y="10254"/>
                  </a:lnTo>
                  <a:lnTo>
                    <a:pt x="12885" y="10546"/>
                  </a:lnTo>
                  <a:lnTo>
                    <a:pt x="12690" y="10814"/>
                  </a:lnTo>
                  <a:lnTo>
                    <a:pt x="12495" y="11082"/>
                  </a:lnTo>
                  <a:lnTo>
                    <a:pt x="12300" y="11350"/>
                  </a:lnTo>
                  <a:lnTo>
                    <a:pt x="12081" y="11594"/>
                  </a:lnTo>
                  <a:lnTo>
                    <a:pt x="11837" y="11837"/>
                  </a:lnTo>
                  <a:lnTo>
                    <a:pt x="11594" y="12081"/>
                  </a:lnTo>
                  <a:lnTo>
                    <a:pt x="11350" y="12300"/>
                  </a:lnTo>
                  <a:lnTo>
                    <a:pt x="11082" y="12495"/>
                  </a:lnTo>
                  <a:lnTo>
                    <a:pt x="10814" y="12690"/>
                  </a:lnTo>
                  <a:lnTo>
                    <a:pt x="10546" y="12884"/>
                  </a:lnTo>
                  <a:lnTo>
                    <a:pt x="10254" y="13031"/>
                  </a:lnTo>
                  <a:lnTo>
                    <a:pt x="9938" y="13201"/>
                  </a:lnTo>
                  <a:lnTo>
                    <a:pt x="9645" y="13323"/>
                  </a:lnTo>
                  <a:lnTo>
                    <a:pt x="9329" y="13469"/>
                  </a:lnTo>
                  <a:lnTo>
                    <a:pt x="9012" y="13566"/>
                  </a:lnTo>
                  <a:lnTo>
                    <a:pt x="8671" y="13664"/>
                  </a:lnTo>
                  <a:lnTo>
                    <a:pt x="8330" y="13737"/>
                  </a:lnTo>
                  <a:lnTo>
                    <a:pt x="7989" y="13810"/>
                  </a:lnTo>
                  <a:lnTo>
                    <a:pt x="7648" y="13834"/>
                  </a:lnTo>
                  <a:lnTo>
                    <a:pt x="7307" y="13883"/>
                  </a:lnTo>
                  <a:lnTo>
                    <a:pt x="6942" y="13883"/>
                  </a:lnTo>
                  <a:lnTo>
                    <a:pt x="6942" y="1388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1" name="Google Shape;815;p43">
              <a:extLst>
                <a:ext uri="{FF2B5EF4-FFF2-40B4-BE49-F238E27FC236}">
                  <a16:creationId xmlns:a16="http://schemas.microsoft.com/office/drawing/2014/main" id="{D8F4F3EC-3408-BE49-B095-03793A1C90A5}"/>
                </a:ext>
              </a:extLst>
            </p:cNvPr>
            <p:cNvSpPr/>
            <p:nvPr/>
          </p:nvSpPr>
          <p:spPr>
            <a:xfrm>
              <a:off x="6848850" y="397625"/>
              <a:ext cx="54825" cy="169300"/>
            </a:xfrm>
            <a:custGeom>
              <a:avLst/>
              <a:gdLst/>
              <a:ahLst/>
              <a:cxnLst/>
              <a:rect l="l" t="t" r="r" b="b"/>
              <a:pathLst>
                <a:path w="2193" h="6772" fill="none" extrusionOk="0">
                  <a:moveTo>
                    <a:pt x="1" y="1"/>
                  </a:moveTo>
                  <a:lnTo>
                    <a:pt x="1" y="4580"/>
                  </a:lnTo>
                  <a:lnTo>
                    <a:pt x="2193" y="677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2" name="Google Shape;816;p43">
              <a:extLst>
                <a:ext uri="{FF2B5EF4-FFF2-40B4-BE49-F238E27FC236}">
                  <a16:creationId xmlns:a16="http://schemas.microsoft.com/office/drawing/2014/main" id="{CEFCB691-04A5-8744-B7AC-CA983C92EF61}"/>
                </a:ext>
              </a:extLst>
            </p:cNvPr>
            <p:cNvSpPr/>
            <p:nvPr/>
          </p:nvSpPr>
          <p:spPr>
            <a:xfrm>
              <a:off x="6847025" y="333700"/>
              <a:ext cx="25" cy="29250"/>
            </a:xfrm>
            <a:custGeom>
              <a:avLst/>
              <a:gdLst/>
              <a:ahLst/>
              <a:cxnLst/>
              <a:rect l="l" t="t" r="r" b="b"/>
              <a:pathLst>
                <a:path w="1" h="1170" fill="none" extrusionOk="0">
                  <a:moveTo>
                    <a:pt x="1" y="1170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3" name="Google Shape;817;p43">
              <a:extLst>
                <a:ext uri="{FF2B5EF4-FFF2-40B4-BE49-F238E27FC236}">
                  <a16:creationId xmlns:a16="http://schemas.microsoft.com/office/drawing/2014/main" id="{0583A0FB-B140-014A-907B-7C99B3233787}"/>
                </a:ext>
              </a:extLst>
            </p:cNvPr>
            <p:cNvSpPr/>
            <p:nvPr/>
          </p:nvSpPr>
          <p:spPr>
            <a:xfrm>
              <a:off x="6760575" y="3568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4" name="Google Shape;818;p43">
              <a:extLst>
                <a:ext uri="{FF2B5EF4-FFF2-40B4-BE49-F238E27FC236}">
                  <a16:creationId xmlns:a16="http://schemas.microsoft.com/office/drawing/2014/main" id="{2938EF92-EE5E-DD40-BC62-0BBA9453468C}"/>
                </a:ext>
              </a:extLst>
            </p:cNvPr>
            <p:cNvSpPr/>
            <p:nvPr/>
          </p:nvSpPr>
          <p:spPr>
            <a:xfrm>
              <a:off x="6760575" y="356850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1" y="0"/>
                  </a:moveTo>
                  <a:lnTo>
                    <a:pt x="561" y="99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5" name="Google Shape;819;p43">
              <a:extLst>
                <a:ext uri="{FF2B5EF4-FFF2-40B4-BE49-F238E27FC236}">
                  <a16:creationId xmlns:a16="http://schemas.microsoft.com/office/drawing/2014/main" id="{64CB5979-D6F7-6D43-9D0E-6C42DB107591}"/>
                </a:ext>
              </a:extLst>
            </p:cNvPr>
            <p:cNvSpPr/>
            <p:nvPr/>
          </p:nvSpPr>
          <p:spPr>
            <a:xfrm>
              <a:off x="6696650" y="420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6" name="Google Shape;820;p43">
              <a:extLst>
                <a:ext uri="{FF2B5EF4-FFF2-40B4-BE49-F238E27FC236}">
                  <a16:creationId xmlns:a16="http://schemas.microsoft.com/office/drawing/2014/main" id="{61212051-31B7-A84D-A78B-9E7464A52A0B}"/>
                </a:ext>
              </a:extLst>
            </p:cNvPr>
            <p:cNvSpPr/>
            <p:nvPr/>
          </p:nvSpPr>
          <p:spPr>
            <a:xfrm>
              <a:off x="6696650" y="420775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0"/>
                  </a:moveTo>
                  <a:lnTo>
                    <a:pt x="999" y="56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7" name="Google Shape;821;p43">
              <a:extLst>
                <a:ext uri="{FF2B5EF4-FFF2-40B4-BE49-F238E27FC236}">
                  <a16:creationId xmlns:a16="http://schemas.microsoft.com/office/drawing/2014/main" id="{075787AD-C0B1-D343-A10F-E0425A557524}"/>
                </a:ext>
              </a:extLst>
            </p:cNvPr>
            <p:cNvSpPr/>
            <p:nvPr/>
          </p:nvSpPr>
          <p:spPr>
            <a:xfrm>
              <a:off x="6673500" y="507225"/>
              <a:ext cx="29250" cy="25"/>
            </a:xfrm>
            <a:custGeom>
              <a:avLst/>
              <a:gdLst/>
              <a:ahLst/>
              <a:cxnLst/>
              <a:rect l="l" t="t" r="r" b="b"/>
              <a:pathLst>
                <a:path w="1170" h="1" fill="none" extrusionOk="0">
                  <a:moveTo>
                    <a:pt x="1" y="1"/>
                  </a:moveTo>
                  <a:lnTo>
                    <a:pt x="117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8" name="Google Shape;822;p43">
              <a:extLst>
                <a:ext uri="{FF2B5EF4-FFF2-40B4-BE49-F238E27FC236}">
                  <a16:creationId xmlns:a16="http://schemas.microsoft.com/office/drawing/2014/main" id="{D51645FC-FE93-4C40-86B5-0A979F0DC751}"/>
                </a:ext>
              </a:extLst>
            </p:cNvPr>
            <p:cNvSpPr/>
            <p:nvPr/>
          </p:nvSpPr>
          <p:spPr>
            <a:xfrm>
              <a:off x="6696650" y="5937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79" name="Google Shape;823;p43">
              <a:extLst>
                <a:ext uri="{FF2B5EF4-FFF2-40B4-BE49-F238E27FC236}">
                  <a16:creationId xmlns:a16="http://schemas.microsoft.com/office/drawing/2014/main" id="{CD2FCECE-2F9C-9B4F-B9C0-112D6983D488}"/>
                </a:ext>
              </a:extLst>
            </p:cNvPr>
            <p:cNvSpPr/>
            <p:nvPr/>
          </p:nvSpPr>
          <p:spPr>
            <a:xfrm>
              <a:off x="6696650" y="579700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560"/>
                  </a:moveTo>
                  <a:lnTo>
                    <a:pt x="999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0" name="Google Shape;824;p43">
              <a:extLst>
                <a:ext uri="{FF2B5EF4-FFF2-40B4-BE49-F238E27FC236}">
                  <a16:creationId xmlns:a16="http://schemas.microsoft.com/office/drawing/2014/main" id="{82E0D467-53AE-F544-ADE8-9D4ED8C45187}"/>
                </a:ext>
              </a:extLst>
            </p:cNvPr>
            <p:cNvSpPr/>
            <p:nvPr/>
          </p:nvSpPr>
          <p:spPr>
            <a:xfrm>
              <a:off x="6760575" y="632675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1" y="999"/>
                  </a:moveTo>
                  <a:lnTo>
                    <a:pt x="56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1" name="Google Shape;825;p43">
              <a:extLst>
                <a:ext uri="{FF2B5EF4-FFF2-40B4-BE49-F238E27FC236}">
                  <a16:creationId xmlns:a16="http://schemas.microsoft.com/office/drawing/2014/main" id="{1F3C43DF-9B92-5A4A-A385-71F2C976235C}"/>
                </a:ext>
              </a:extLst>
            </p:cNvPr>
            <p:cNvSpPr/>
            <p:nvPr/>
          </p:nvSpPr>
          <p:spPr>
            <a:xfrm>
              <a:off x="6760575" y="657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2" name="Google Shape;826;p43">
              <a:extLst>
                <a:ext uri="{FF2B5EF4-FFF2-40B4-BE49-F238E27FC236}">
                  <a16:creationId xmlns:a16="http://schemas.microsoft.com/office/drawing/2014/main" id="{BA40CF4E-06B9-B644-8F87-D24916EF854A}"/>
                </a:ext>
              </a:extLst>
            </p:cNvPr>
            <p:cNvSpPr/>
            <p:nvPr/>
          </p:nvSpPr>
          <p:spPr>
            <a:xfrm>
              <a:off x="6847025" y="651550"/>
              <a:ext cx="25" cy="29250"/>
            </a:xfrm>
            <a:custGeom>
              <a:avLst/>
              <a:gdLst/>
              <a:ahLst/>
              <a:cxnLst/>
              <a:rect l="l" t="t" r="r" b="b"/>
              <a:pathLst>
                <a:path w="1" h="1170" fill="none" extrusionOk="0">
                  <a:moveTo>
                    <a:pt x="1" y="0"/>
                  </a:moveTo>
                  <a:lnTo>
                    <a:pt x="1" y="116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3" name="Google Shape;827;p43">
              <a:extLst>
                <a:ext uri="{FF2B5EF4-FFF2-40B4-BE49-F238E27FC236}">
                  <a16:creationId xmlns:a16="http://schemas.microsoft.com/office/drawing/2014/main" id="{AD5265BF-DD70-D542-A05D-E1F3EB44EBD2}"/>
                </a:ext>
              </a:extLst>
            </p:cNvPr>
            <p:cNvSpPr/>
            <p:nvPr/>
          </p:nvSpPr>
          <p:spPr>
            <a:xfrm>
              <a:off x="6919500" y="632675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560" y="999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4" name="Google Shape;828;p43">
              <a:extLst>
                <a:ext uri="{FF2B5EF4-FFF2-40B4-BE49-F238E27FC236}">
                  <a16:creationId xmlns:a16="http://schemas.microsoft.com/office/drawing/2014/main" id="{EB4DD5E9-56B0-2348-9EED-5818E4F32C2D}"/>
                </a:ext>
              </a:extLst>
            </p:cNvPr>
            <p:cNvSpPr/>
            <p:nvPr/>
          </p:nvSpPr>
          <p:spPr>
            <a:xfrm>
              <a:off x="6933500" y="6576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5" name="Google Shape;829;p43">
              <a:extLst>
                <a:ext uri="{FF2B5EF4-FFF2-40B4-BE49-F238E27FC236}">
                  <a16:creationId xmlns:a16="http://schemas.microsoft.com/office/drawing/2014/main" id="{F3CB6BD2-C278-B445-89EB-5D653E75A53C}"/>
                </a:ext>
              </a:extLst>
            </p:cNvPr>
            <p:cNvSpPr/>
            <p:nvPr/>
          </p:nvSpPr>
          <p:spPr>
            <a:xfrm>
              <a:off x="6972475" y="579700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999" y="56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6" name="Google Shape;830;p43">
              <a:extLst>
                <a:ext uri="{FF2B5EF4-FFF2-40B4-BE49-F238E27FC236}">
                  <a16:creationId xmlns:a16="http://schemas.microsoft.com/office/drawing/2014/main" id="{F4361497-B79A-934F-BF5F-69590CCA370D}"/>
                </a:ext>
              </a:extLst>
            </p:cNvPr>
            <p:cNvSpPr/>
            <p:nvPr/>
          </p:nvSpPr>
          <p:spPr>
            <a:xfrm>
              <a:off x="6997425" y="5937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7" name="Google Shape;831;p43">
              <a:extLst>
                <a:ext uri="{FF2B5EF4-FFF2-40B4-BE49-F238E27FC236}">
                  <a16:creationId xmlns:a16="http://schemas.microsoft.com/office/drawing/2014/main" id="{96873E50-07AC-2D44-A152-955ABF8D79C4}"/>
                </a:ext>
              </a:extLst>
            </p:cNvPr>
            <p:cNvSpPr/>
            <p:nvPr/>
          </p:nvSpPr>
          <p:spPr>
            <a:xfrm>
              <a:off x="6991350" y="507225"/>
              <a:ext cx="29250" cy="25"/>
            </a:xfrm>
            <a:custGeom>
              <a:avLst/>
              <a:gdLst/>
              <a:ahLst/>
              <a:cxnLst/>
              <a:rect l="l" t="t" r="r" b="b"/>
              <a:pathLst>
                <a:path w="1170" h="1" fill="none" extrusionOk="0">
                  <a:moveTo>
                    <a:pt x="1169" y="1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8" name="Google Shape;832;p43">
              <a:extLst>
                <a:ext uri="{FF2B5EF4-FFF2-40B4-BE49-F238E27FC236}">
                  <a16:creationId xmlns:a16="http://schemas.microsoft.com/office/drawing/2014/main" id="{69CF310B-6723-394D-BFAD-A85299EC4942}"/>
                </a:ext>
              </a:extLst>
            </p:cNvPr>
            <p:cNvSpPr/>
            <p:nvPr/>
          </p:nvSpPr>
          <p:spPr>
            <a:xfrm>
              <a:off x="6972475" y="420775"/>
              <a:ext cx="24975" cy="14025"/>
            </a:xfrm>
            <a:custGeom>
              <a:avLst/>
              <a:gdLst/>
              <a:ahLst/>
              <a:cxnLst/>
              <a:rect l="l" t="t" r="r" b="b"/>
              <a:pathLst>
                <a:path w="999" h="561" fill="none" extrusionOk="0">
                  <a:moveTo>
                    <a:pt x="0" y="561"/>
                  </a:moveTo>
                  <a:lnTo>
                    <a:pt x="999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89" name="Google Shape;833;p43">
              <a:extLst>
                <a:ext uri="{FF2B5EF4-FFF2-40B4-BE49-F238E27FC236}">
                  <a16:creationId xmlns:a16="http://schemas.microsoft.com/office/drawing/2014/main" id="{F2C2663A-D264-9646-AE67-0B0822B22332}"/>
                </a:ext>
              </a:extLst>
            </p:cNvPr>
            <p:cNvSpPr/>
            <p:nvPr/>
          </p:nvSpPr>
          <p:spPr>
            <a:xfrm>
              <a:off x="6997425" y="420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0" name="Google Shape;834;p43">
              <a:extLst>
                <a:ext uri="{FF2B5EF4-FFF2-40B4-BE49-F238E27FC236}">
                  <a16:creationId xmlns:a16="http://schemas.microsoft.com/office/drawing/2014/main" id="{4C7248A6-6B10-0E48-9436-DB2CA765947C}"/>
                </a:ext>
              </a:extLst>
            </p:cNvPr>
            <p:cNvSpPr/>
            <p:nvPr/>
          </p:nvSpPr>
          <p:spPr>
            <a:xfrm>
              <a:off x="6919500" y="356850"/>
              <a:ext cx="14025" cy="24975"/>
            </a:xfrm>
            <a:custGeom>
              <a:avLst/>
              <a:gdLst/>
              <a:ahLst/>
              <a:cxnLst/>
              <a:rect l="l" t="t" r="r" b="b"/>
              <a:pathLst>
                <a:path w="561" h="999" fill="none" extrusionOk="0">
                  <a:moveTo>
                    <a:pt x="560" y="0"/>
                  </a:moveTo>
                  <a:lnTo>
                    <a:pt x="0" y="99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1" name="Google Shape;835;p43">
              <a:extLst>
                <a:ext uri="{FF2B5EF4-FFF2-40B4-BE49-F238E27FC236}">
                  <a16:creationId xmlns:a16="http://schemas.microsoft.com/office/drawing/2014/main" id="{50B46ADB-D547-9341-9C2E-13E7240DE4E6}"/>
                </a:ext>
              </a:extLst>
            </p:cNvPr>
            <p:cNvSpPr/>
            <p:nvPr/>
          </p:nvSpPr>
          <p:spPr>
            <a:xfrm>
              <a:off x="6933500" y="3568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792" name="Google Shape;836;p43">
            <a:extLst>
              <a:ext uri="{FF2B5EF4-FFF2-40B4-BE49-F238E27FC236}">
                <a16:creationId xmlns:a16="http://schemas.microsoft.com/office/drawing/2014/main" id="{B53ABD7A-40F4-1042-BF3A-D2E58C506BB2}"/>
              </a:ext>
            </a:extLst>
          </p:cNvPr>
          <p:cNvGrpSpPr/>
          <p:nvPr/>
        </p:nvGrpSpPr>
        <p:grpSpPr>
          <a:xfrm>
            <a:off x="10100609" y="1854316"/>
            <a:ext cx="337797" cy="319873"/>
            <a:chOff x="5973900" y="318475"/>
            <a:chExt cx="401900" cy="380575"/>
          </a:xfrm>
        </p:grpSpPr>
        <p:sp>
          <p:nvSpPr>
            <p:cNvPr id="793" name="Google Shape;837;p43">
              <a:extLst>
                <a:ext uri="{FF2B5EF4-FFF2-40B4-BE49-F238E27FC236}">
                  <a16:creationId xmlns:a16="http://schemas.microsoft.com/office/drawing/2014/main" id="{C4ED4494-36F5-124B-9D5A-89C382D1C9DD}"/>
                </a:ext>
              </a:extLst>
            </p:cNvPr>
            <p:cNvSpPr/>
            <p:nvPr/>
          </p:nvSpPr>
          <p:spPr>
            <a:xfrm>
              <a:off x="5973900" y="337975"/>
              <a:ext cx="401900" cy="67000"/>
            </a:xfrm>
            <a:custGeom>
              <a:avLst/>
              <a:gdLst/>
              <a:ahLst/>
              <a:cxnLst/>
              <a:rect l="l" t="t" r="r" b="b"/>
              <a:pathLst>
                <a:path w="16076" h="2680" fill="none" extrusionOk="0">
                  <a:moveTo>
                    <a:pt x="16075" y="2679"/>
                  </a:moveTo>
                  <a:lnTo>
                    <a:pt x="16075" y="0"/>
                  </a:lnTo>
                  <a:lnTo>
                    <a:pt x="1" y="0"/>
                  </a:lnTo>
                  <a:lnTo>
                    <a:pt x="1" y="2679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4" name="Google Shape;838;p43">
              <a:extLst>
                <a:ext uri="{FF2B5EF4-FFF2-40B4-BE49-F238E27FC236}">
                  <a16:creationId xmlns:a16="http://schemas.microsoft.com/office/drawing/2014/main" id="{8D85A6C2-C514-924D-9CA4-35D15EDD962C}"/>
                </a:ext>
              </a:extLst>
            </p:cNvPr>
            <p:cNvSpPr/>
            <p:nvPr/>
          </p:nvSpPr>
          <p:spPr>
            <a:xfrm>
              <a:off x="6024450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3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3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2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2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5" name="Google Shape;839;p43">
              <a:extLst>
                <a:ext uri="{FF2B5EF4-FFF2-40B4-BE49-F238E27FC236}">
                  <a16:creationId xmlns:a16="http://schemas.microsoft.com/office/drawing/2014/main" id="{D8DEDC26-2FCD-0A4C-BE5C-1BB5F5EE2E81}"/>
                </a:ext>
              </a:extLst>
            </p:cNvPr>
            <p:cNvSpPr/>
            <p:nvPr/>
          </p:nvSpPr>
          <p:spPr>
            <a:xfrm>
              <a:off x="6280175" y="348325"/>
              <a:ext cx="45075" cy="45075"/>
            </a:xfrm>
            <a:custGeom>
              <a:avLst/>
              <a:gdLst/>
              <a:ahLst/>
              <a:cxnLst/>
              <a:rect l="l" t="t" r="r" b="b"/>
              <a:pathLst>
                <a:path w="1803" h="1803" fill="none" extrusionOk="0">
                  <a:moveTo>
                    <a:pt x="902" y="1803"/>
                  </a:moveTo>
                  <a:lnTo>
                    <a:pt x="902" y="1803"/>
                  </a:lnTo>
                  <a:lnTo>
                    <a:pt x="731" y="1778"/>
                  </a:lnTo>
                  <a:lnTo>
                    <a:pt x="561" y="1729"/>
                  </a:lnTo>
                  <a:lnTo>
                    <a:pt x="390" y="1632"/>
                  </a:lnTo>
                  <a:lnTo>
                    <a:pt x="268" y="1535"/>
                  </a:lnTo>
                  <a:lnTo>
                    <a:pt x="147" y="1388"/>
                  </a:lnTo>
                  <a:lnTo>
                    <a:pt x="74" y="1242"/>
                  </a:lnTo>
                  <a:lnTo>
                    <a:pt x="25" y="1072"/>
                  </a:lnTo>
                  <a:lnTo>
                    <a:pt x="0" y="901"/>
                  </a:lnTo>
                  <a:lnTo>
                    <a:pt x="0" y="901"/>
                  </a:lnTo>
                  <a:lnTo>
                    <a:pt x="25" y="707"/>
                  </a:lnTo>
                  <a:lnTo>
                    <a:pt x="74" y="536"/>
                  </a:lnTo>
                  <a:lnTo>
                    <a:pt x="147" y="390"/>
                  </a:lnTo>
                  <a:lnTo>
                    <a:pt x="268" y="244"/>
                  </a:lnTo>
                  <a:lnTo>
                    <a:pt x="390" y="146"/>
                  </a:lnTo>
                  <a:lnTo>
                    <a:pt x="561" y="49"/>
                  </a:lnTo>
                  <a:lnTo>
                    <a:pt x="731" y="0"/>
                  </a:lnTo>
                  <a:lnTo>
                    <a:pt x="902" y="0"/>
                  </a:lnTo>
                  <a:lnTo>
                    <a:pt x="902" y="0"/>
                  </a:lnTo>
                  <a:lnTo>
                    <a:pt x="1072" y="0"/>
                  </a:lnTo>
                  <a:lnTo>
                    <a:pt x="1243" y="49"/>
                  </a:lnTo>
                  <a:lnTo>
                    <a:pt x="1413" y="146"/>
                  </a:lnTo>
                  <a:lnTo>
                    <a:pt x="1535" y="244"/>
                  </a:lnTo>
                  <a:lnTo>
                    <a:pt x="1657" y="390"/>
                  </a:lnTo>
                  <a:lnTo>
                    <a:pt x="1730" y="536"/>
                  </a:lnTo>
                  <a:lnTo>
                    <a:pt x="1778" y="707"/>
                  </a:lnTo>
                  <a:lnTo>
                    <a:pt x="1803" y="901"/>
                  </a:lnTo>
                  <a:lnTo>
                    <a:pt x="1803" y="901"/>
                  </a:lnTo>
                  <a:lnTo>
                    <a:pt x="1778" y="1072"/>
                  </a:lnTo>
                  <a:lnTo>
                    <a:pt x="1730" y="1242"/>
                  </a:lnTo>
                  <a:lnTo>
                    <a:pt x="1657" y="1388"/>
                  </a:lnTo>
                  <a:lnTo>
                    <a:pt x="1535" y="1535"/>
                  </a:lnTo>
                  <a:lnTo>
                    <a:pt x="1413" y="1632"/>
                  </a:lnTo>
                  <a:lnTo>
                    <a:pt x="1243" y="1729"/>
                  </a:lnTo>
                  <a:lnTo>
                    <a:pt x="1072" y="1778"/>
                  </a:lnTo>
                  <a:lnTo>
                    <a:pt x="902" y="1803"/>
                  </a:lnTo>
                  <a:lnTo>
                    <a:pt x="902" y="180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6" name="Google Shape;840;p43">
              <a:extLst>
                <a:ext uri="{FF2B5EF4-FFF2-40B4-BE49-F238E27FC236}">
                  <a16:creationId xmlns:a16="http://schemas.microsoft.com/office/drawing/2014/main" id="{A721BE02-5BCF-F347-A7C3-1080DA81AED5}"/>
                </a:ext>
              </a:extLst>
            </p:cNvPr>
            <p:cNvSpPr/>
            <p:nvPr/>
          </p:nvSpPr>
          <p:spPr>
            <a:xfrm>
              <a:off x="5973900" y="667375"/>
              <a:ext cx="401900" cy="31675"/>
            </a:xfrm>
            <a:custGeom>
              <a:avLst/>
              <a:gdLst/>
              <a:ahLst/>
              <a:cxnLst/>
              <a:rect l="l" t="t" r="r" b="b"/>
              <a:pathLst>
                <a:path w="16076" h="1267" fill="none" extrusionOk="0">
                  <a:moveTo>
                    <a:pt x="1" y="0"/>
                  </a:moveTo>
                  <a:lnTo>
                    <a:pt x="1" y="487"/>
                  </a:lnTo>
                  <a:lnTo>
                    <a:pt x="1" y="487"/>
                  </a:lnTo>
                  <a:lnTo>
                    <a:pt x="25" y="658"/>
                  </a:lnTo>
                  <a:lnTo>
                    <a:pt x="74" y="804"/>
                  </a:lnTo>
                  <a:lnTo>
                    <a:pt x="147" y="926"/>
                  </a:lnTo>
                  <a:lnTo>
                    <a:pt x="220" y="1048"/>
                  </a:lnTo>
                  <a:lnTo>
                    <a:pt x="342" y="1145"/>
                  </a:lnTo>
                  <a:lnTo>
                    <a:pt x="488" y="1218"/>
                  </a:lnTo>
                  <a:lnTo>
                    <a:pt x="634" y="1267"/>
                  </a:lnTo>
                  <a:lnTo>
                    <a:pt x="780" y="1267"/>
                  </a:lnTo>
                  <a:lnTo>
                    <a:pt x="15296" y="1267"/>
                  </a:lnTo>
                  <a:lnTo>
                    <a:pt x="15296" y="1267"/>
                  </a:lnTo>
                  <a:lnTo>
                    <a:pt x="15442" y="1267"/>
                  </a:lnTo>
                  <a:lnTo>
                    <a:pt x="15588" y="1218"/>
                  </a:lnTo>
                  <a:lnTo>
                    <a:pt x="15734" y="1145"/>
                  </a:lnTo>
                  <a:lnTo>
                    <a:pt x="15856" y="1048"/>
                  </a:lnTo>
                  <a:lnTo>
                    <a:pt x="15929" y="926"/>
                  </a:lnTo>
                  <a:lnTo>
                    <a:pt x="16002" y="804"/>
                  </a:lnTo>
                  <a:lnTo>
                    <a:pt x="16051" y="658"/>
                  </a:lnTo>
                  <a:lnTo>
                    <a:pt x="16075" y="487"/>
                  </a:lnTo>
                  <a:lnTo>
                    <a:pt x="16075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7" name="Google Shape;841;p43">
              <a:extLst>
                <a:ext uri="{FF2B5EF4-FFF2-40B4-BE49-F238E27FC236}">
                  <a16:creationId xmlns:a16="http://schemas.microsoft.com/office/drawing/2014/main" id="{508C25A6-AA8D-7D45-AC14-20C068CACD15}"/>
                </a:ext>
              </a:extLst>
            </p:cNvPr>
            <p:cNvSpPr/>
            <p:nvPr/>
          </p:nvSpPr>
          <p:spPr>
            <a:xfrm>
              <a:off x="6302700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3" y="1"/>
                  </a:lnTo>
                  <a:lnTo>
                    <a:pt x="683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4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8" name="Google Shape;842;p43">
              <a:extLst>
                <a:ext uri="{FF2B5EF4-FFF2-40B4-BE49-F238E27FC236}">
                  <a16:creationId xmlns:a16="http://schemas.microsoft.com/office/drawing/2014/main" id="{1AABD446-ED60-8645-999E-2C99C3000F1D}"/>
                </a:ext>
              </a:extLst>
            </p:cNvPr>
            <p:cNvSpPr/>
            <p:nvPr/>
          </p:nvSpPr>
          <p:spPr>
            <a:xfrm>
              <a:off x="6046975" y="318475"/>
              <a:ext cx="28650" cy="63350"/>
            </a:xfrm>
            <a:custGeom>
              <a:avLst/>
              <a:gdLst/>
              <a:ahLst/>
              <a:cxnLst/>
              <a:rect l="l" t="t" r="r" b="b"/>
              <a:pathLst>
                <a:path w="1146" h="2534" fill="none" extrusionOk="0">
                  <a:moveTo>
                    <a:pt x="634" y="2534"/>
                  </a:moveTo>
                  <a:lnTo>
                    <a:pt x="488" y="2534"/>
                  </a:lnTo>
                  <a:lnTo>
                    <a:pt x="488" y="2534"/>
                  </a:lnTo>
                  <a:lnTo>
                    <a:pt x="390" y="2534"/>
                  </a:lnTo>
                  <a:lnTo>
                    <a:pt x="293" y="2485"/>
                  </a:lnTo>
                  <a:lnTo>
                    <a:pt x="220" y="2461"/>
                  </a:lnTo>
                  <a:lnTo>
                    <a:pt x="147" y="2388"/>
                  </a:lnTo>
                  <a:lnTo>
                    <a:pt x="74" y="2315"/>
                  </a:lnTo>
                  <a:lnTo>
                    <a:pt x="49" y="2242"/>
                  </a:lnTo>
                  <a:lnTo>
                    <a:pt x="1" y="2144"/>
                  </a:lnTo>
                  <a:lnTo>
                    <a:pt x="1" y="2047"/>
                  </a:lnTo>
                  <a:lnTo>
                    <a:pt x="1" y="488"/>
                  </a:lnTo>
                  <a:lnTo>
                    <a:pt x="1" y="488"/>
                  </a:lnTo>
                  <a:lnTo>
                    <a:pt x="1" y="391"/>
                  </a:lnTo>
                  <a:lnTo>
                    <a:pt x="49" y="293"/>
                  </a:lnTo>
                  <a:lnTo>
                    <a:pt x="74" y="220"/>
                  </a:lnTo>
                  <a:lnTo>
                    <a:pt x="147" y="147"/>
                  </a:lnTo>
                  <a:lnTo>
                    <a:pt x="220" y="74"/>
                  </a:lnTo>
                  <a:lnTo>
                    <a:pt x="293" y="50"/>
                  </a:lnTo>
                  <a:lnTo>
                    <a:pt x="390" y="1"/>
                  </a:lnTo>
                  <a:lnTo>
                    <a:pt x="488" y="1"/>
                  </a:lnTo>
                  <a:lnTo>
                    <a:pt x="682" y="1"/>
                  </a:lnTo>
                  <a:lnTo>
                    <a:pt x="682" y="1"/>
                  </a:lnTo>
                  <a:lnTo>
                    <a:pt x="780" y="1"/>
                  </a:lnTo>
                  <a:lnTo>
                    <a:pt x="877" y="50"/>
                  </a:lnTo>
                  <a:lnTo>
                    <a:pt x="950" y="74"/>
                  </a:lnTo>
                  <a:lnTo>
                    <a:pt x="1023" y="147"/>
                  </a:lnTo>
                  <a:lnTo>
                    <a:pt x="1072" y="220"/>
                  </a:lnTo>
                  <a:lnTo>
                    <a:pt x="1121" y="293"/>
                  </a:lnTo>
                  <a:lnTo>
                    <a:pt x="1145" y="391"/>
                  </a:lnTo>
                  <a:lnTo>
                    <a:pt x="1145" y="48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799" name="Google Shape;843;p43">
              <a:extLst>
                <a:ext uri="{FF2B5EF4-FFF2-40B4-BE49-F238E27FC236}">
                  <a16:creationId xmlns:a16="http://schemas.microsoft.com/office/drawing/2014/main" id="{6FFE2DDF-55B3-2E47-BBA1-028F7F7E287C}"/>
                </a:ext>
              </a:extLst>
            </p:cNvPr>
            <p:cNvSpPr/>
            <p:nvPr/>
          </p:nvSpPr>
          <p:spPr>
            <a:xfrm>
              <a:off x="5973900" y="407375"/>
              <a:ext cx="401900" cy="272200"/>
            </a:xfrm>
            <a:custGeom>
              <a:avLst/>
              <a:gdLst/>
              <a:ahLst/>
              <a:cxnLst/>
              <a:rect l="l" t="t" r="r" b="b"/>
              <a:pathLst>
                <a:path w="16076" h="10888" fill="none" extrusionOk="0">
                  <a:moveTo>
                    <a:pt x="1" y="1"/>
                  </a:moveTo>
                  <a:lnTo>
                    <a:pt x="1" y="10303"/>
                  </a:lnTo>
                  <a:lnTo>
                    <a:pt x="1" y="10303"/>
                  </a:lnTo>
                  <a:lnTo>
                    <a:pt x="25" y="10400"/>
                  </a:lnTo>
                  <a:lnTo>
                    <a:pt x="74" y="10498"/>
                  </a:lnTo>
                  <a:lnTo>
                    <a:pt x="147" y="10595"/>
                  </a:lnTo>
                  <a:lnTo>
                    <a:pt x="220" y="10693"/>
                  </a:lnTo>
                  <a:lnTo>
                    <a:pt x="342" y="10766"/>
                  </a:lnTo>
                  <a:lnTo>
                    <a:pt x="488" y="10839"/>
                  </a:lnTo>
                  <a:lnTo>
                    <a:pt x="634" y="10887"/>
                  </a:lnTo>
                  <a:lnTo>
                    <a:pt x="780" y="10887"/>
                  </a:lnTo>
                  <a:lnTo>
                    <a:pt x="15296" y="10887"/>
                  </a:lnTo>
                  <a:lnTo>
                    <a:pt x="15296" y="10887"/>
                  </a:lnTo>
                  <a:lnTo>
                    <a:pt x="15442" y="10887"/>
                  </a:lnTo>
                  <a:lnTo>
                    <a:pt x="15588" y="10839"/>
                  </a:lnTo>
                  <a:lnTo>
                    <a:pt x="15734" y="10766"/>
                  </a:lnTo>
                  <a:lnTo>
                    <a:pt x="15856" y="10668"/>
                  </a:lnTo>
                  <a:lnTo>
                    <a:pt x="15929" y="10546"/>
                  </a:lnTo>
                  <a:lnTo>
                    <a:pt x="16002" y="10425"/>
                  </a:lnTo>
                  <a:lnTo>
                    <a:pt x="16051" y="10278"/>
                  </a:lnTo>
                  <a:lnTo>
                    <a:pt x="16075" y="10108"/>
                  </a:lnTo>
                  <a:lnTo>
                    <a:pt x="16075" y="1"/>
                  </a:lnTo>
                  <a:lnTo>
                    <a:pt x="1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0" name="Google Shape;844;p43">
              <a:extLst>
                <a:ext uri="{FF2B5EF4-FFF2-40B4-BE49-F238E27FC236}">
                  <a16:creationId xmlns:a16="http://schemas.microsoft.com/office/drawing/2014/main" id="{825AD6D2-C6A6-DC4A-9431-6E1DBA131056}"/>
                </a:ext>
              </a:extLst>
            </p:cNvPr>
            <p:cNvSpPr/>
            <p:nvPr/>
          </p:nvSpPr>
          <p:spPr>
            <a:xfrm>
              <a:off x="6024450" y="456100"/>
              <a:ext cx="300800" cy="175375"/>
            </a:xfrm>
            <a:custGeom>
              <a:avLst/>
              <a:gdLst/>
              <a:ahLst/>
              <a:cxnLst/>
              <a:rect l="l" t="t" r="r" b="b"/>
              <a:pathLst>
                <a:path w="12032" h="7015" fill="none" extrusionOk="0">
                  <a:moveTo>
                    <a:pt x="0" y="0"/>
                  </a:moveTo>
                  <a:lnTo>
                    <a:pt x="12032" y="0"/>
                  </a:lnTo>
                  <a:lnTo>
                    <a:pt x="12032" y="7014"/>
                  </a:lnTo>
                  <a:lnTo>
                    <a:pt x="0" y="7014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1" name="Google Shape;845;p43">
              <a:extLst>
                <a:ext uri="{FF2B5EF4-FFF2-40B4-BE49-F238E27FC236}">
                  <a16:creationId xmlns:a16="http://schemas.microsoft.com/office/drawing/2014/main" id="{23CA5367-14E2-EB4F-B37B-76D5DBE3F91C}"/>
                </a:ext>
              </a:extLst>
            </p:cNvPr>
            <p:cNvSpPr/>
            <p:nvPr/>
          </p:nvSpPr>
          <p:spPr>
            <a:xfrm>
              <a:off x="6024450" y="57300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2" name="Google Shape;846;p43">
              <a:extLst>
                <a:ext uri="{FF2B5EF4-FFF2-40B4-BE49-F238E27FC236}">
                  <a16:creationId xmlns:a16="http://schemas.microsoft.com/office/drawing/2014/main" id="{DADC0062-1D40-B446-AB1E-6007B4819B92}"/>
                </a:ext>
              </a:extLst>
            </p:cNvPr>
            <p:cNvSpPr/>
            <p:nvPr/>
          </p:nvSpPr>
          <p:spPr>
            <a:xfrm>
              <a:off x="6024450" y="514550"/>
              <a:ext cx="300800" cy="25"/>
            </a:xfrm>
            <a:custGeom>
              <a:avLst/>
              <a:gdLst/>
              <a:ahLst/>
              <a:cxnLst/>
              <a:rect l="l" t="t" r="r" b="b"/>
              <a:pathLst>
                <a:path w="12032" h="1" fill="none" extrusionOk="0">
                  <a:moveTo>
                    <a:pt x="0" y="0"/>
                  </a:moveTo>
                  <a:lnTo>
                    <a:pt x="12032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3" name="Google Shape;847;p43">
              <a:extLst>
                <a:ext uri="{FF2B5EF4-FFF2-40B4-BE49-F238E27FC236}">
                  <a16:creationId xmlns:a16="http://schemas.microsoft.com/office/drawing/2014/main" id="{EE3D1F60-0CFA-FC4B-A83E-D9D6076247F4}"/>
                </a:ext>
              </a:extLst>
            </p:cNvPr>
            <p:cNvSpPr/>
            <p:nvPr/>
          </p:nvSpPr>
          <p:spPr>
            <a:xfrm>
              <a:off x="626495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4" name="Google Shape;848;p43">
              <a:extLst>
                <a:ext uri="{FF2B5EF4-FFF2-40B4-BE49-F238E27FC236}">
                  <a16:creationId xmlns:a16="http://schemas.microsoft.com/office/drawing/2014/main" id="{0579B9E3-47CE-784B-B42C-5B1EAEF3B388}"/>
                </a:ext>
              </a:extLst>
            </p:cNvPr>
            <p:cNvSpPr/>
            <p:nvPr/>
          </p:nvSpPr>
          <p:spPr>
            <a:xfrm>
              <a:off x="620467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0" y="0"/>
                  </a:moveTo>
                  <a:lnTo>
                    <a:pt x="0" y="701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5" name="Google Shape;849;p43">
              <a:extLst>
                <a:ext uri="{FF2B5EF4-FFF2-40B4-BE49-F238E27FC236}">
                  <a16:creationId xmlns:a16="http://schemas.microsoft.com/office/drawing/2014/main" id="{8762C6C7-3EF8-594C-8601-C332F23393A2}"/>
                </a:ext>
              </a:extLst>
            </p:cNvPr>
            <p:cNvSpPr/>
            <p:nvPr/>
          </p:nvSpPr>
          <p:spPr>
            <a:xfrm>
              <a:off x="6145000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6" name="Google Shape;850;p43">
              <a:extLst>
                <a:ext uri="{FF2B5EF4-FFF2-40B4-BE49-F238E27FC236}">
                  <a16:creationId xmlns:a16="http://schemas.microsoft.com/office/drawing/2014/main" id="{C58DD2EB-2EF0-3B4B-9CAC-BE73220CE8E7}"/>
                </a:ext>
              </a:extLst>
            </p:cNvPr>
            <p:cNvSpPr/>
            <p:nvPr/>
          </p:nvSpPr>
          <p:spPr>
            <a:xfrm>
              <a:off x="6084725" y="456100"/>
              <a:ext cx="25" cy="175375"/>
            </a:xfrm>
            <a:custGeom>
              <a:avLst/>
              <a:gdLst/>
              <a:ahLst/>
              <a:cxnLst/>
              <a:rect l="l" t="t" r="r" b="b"/>
              <a:pathLst>
                <a:path w="1" h="7015" fill="none" extrusionOk="0">
                  <a:moveTo>
                    <a:pt x="1" y="0"/>
                  </a:moveTo>
                  <a:lnTo>
                    <a:pt x="1" y="701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07" name="Google Shape;851;p43">
            <a:extLst>
              <a:ext uri="{FF2B5EF4-FFF2-40B4-BE49-F238E27FC236}">
                <a16:creationId xmlns:a16="http://schemas.microsoft.com/office/drawing/2014/main" id="{14776A40-5EE3-1649-807F-73DDA0DF179E}"/>
              </a:ext>
            </a:extLst>
          </p:cNvPr>
          <p:cNvGrpSpPr/>
          <p:nvPr/>
        </p:nvGrpSpPr>
        <p:grpSpPr>
          <a:xfrm>
            <a:off x="6145762" y="2367609"/>
            <a:ext cx="342882" cy="418128"/>
            <a:chOff x="1268550" y="929175"/>
            <a:chExt cx="407950" cy="497475"/>
          </a:xfrm>
        </p:grpSpPr>
        <p:sp>
          <p:nvSpPr>
            <p:cNvPr id="808" name="Google Shape;852;p43">
              <a:extLst>
                <a:ext uri="{FF2B5EF4-FFF2-40B4-BE49-F238E27FC236}">
                  <a16:creationId xmlns:a16="http://schemas.microsoft.com/office/drawing/2014/main" id="{BF5B6CAB-058E-564A-BD99-C56EFD2AE3A1}"/>
                </a:ext>
              </a:extLst>
            </p:cNvPr>
            <p:cNvSpPr/>
            <p:nvPr/>
          </p:nvSpPr>
          <p:spPr>
            <a:xfrm>
              <a:off x="1268550" y="953550"/>
              <a:ext cx="387250" cy="473100"/>
            </a:xfrm>
            <a:custGeom>
              <a:avLst/>
              <a:gdLst/>
              <a:ahLst/>
              <a:cxnLst/>
              <a:rect l="l" t="t" r="r" b="b"/>
              <a:pathLst>
                <a:path w="15490" h="18924" fill="none" extrusionOk="0">
                  <a:moveTo>
                    <a:pt x="15490" y="17828"/>
                  </a:moveTo>
                  <a:lnTo>
                    <a:pt x="15490" y="17828"/>
                  </a:lnTo>
                  <a:lnTo>
                    <a:pt x="15465" y="17998"/>
                  </a:lnTo>
                  <a:lnTo>
                    <a:pt x="15417" y="18169"/>
                  </a:lnTo>
                  <a:lnTo>
                    <a:pt x="15319" y="18364"/>
                  </a:lnTo>
                  <a:lnTo>
                    <a:pt x="15197" y="18534"/>
                  </a:lnTo>
                  <a:lnTo>
                    <a:pt x="15051" y="18680"/>
                  </a:lnTo>
                  <a:lnTo>
                    <a:pt x="14881" y="18802"/>
                  </a:lnTo>
                  <a:lnTo>
                    <a:pt x="14735" y="18900"/>
                  </a:lnTo>
                  <a:lnTo>
                    <a:pt x="14564" y="18924"/>
                  </a:lnTo>
                  <a:lnTo>
                    <a:pt x="1023" y="18924"/>
                  </a:lnTo>
                  <a:lnTo>
                    <a:pt x="1023" y="18924"/>
                  </a:lnTo>
                  <a:lnTo>
                    <a:pt x="852" y="18900"/>
                  </a:lnTo>
                  <a:lnTo>
                    <a:pt x="682" y="18802"/>
                  </a:lnTo>
                  <a:lnTo>
                    <a:pt x="511" y="18680"/>
                  </a:lnTo>
                  <a:lnTo>
                    <a:pt x="341" y="18534"/>
                  </a:lnTo>
                  <a:lnTo>
                    <a:pt x="219" y="18364"/>
                  </a:lnTo>
                  <a:lnTo>
                    <a:pt x="97" y="18169"/>
                  </a:lnTo>
                  <a:lnTo>
                    <a:pt x="24" y="17998"/>
                  </a:lnTo>
                  <a:lnTo>
                    <a:pt x="0" y="17828"/>
                  </a:lnTo>
                  <a:lnTo>
                    <a:pt x="0" y="877"/>
                  </a:lnTo>
                  <a:lnTo>
                    <a:pt x="0" y="877"/>
                  </a:lnTo>
                  <a:lnTo>
                    <a:pt x="24" y="706"/>
                  </a:lnTo>
                  <a:lnTo>
                    <a:pt x="97" y="560"/>
                  </a:lnTo>
                  <a:lnTo>
                    <a:pt x="195" y="414"/>
                  </a:lnTo>
                  <a:lnTo>
                    <a:pt x="341" y="268"/>
                  </a:lnTo>
                  <a:lnTo>
                    <a:pt x="487" y="171"/>
                  </a:lnTo>
                  <a:lnTo>
                    <a:pt x="658" y="73"/>
                  </a:lnTo>
                  <a:lnTo>
                    <a:pt x="828" y="24"/>
                  </a:lnTo>
                  <a:lnTo>
                    <a:pt x="974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09" name="Google Shape;853;p43">
              <a:extLst>
                <a:ext uri="{FF2B5EF4-FFF2-40B4-BE49-F238E27FC236}">
                  <a16:creationId xmlns:a16="http://schemas.microsoft.com/office/drawing/2014/main" id="{4669E3C2-C2B5-4B4F-BFB1-9377169BD796}"/>
                </a:ext>
              </a:extLst>
            </p:cNvPr>
            <p:cNvSpPr/>
            <p:nvPr/>
          </p:nvSpPr>
          <p:spPr>
            <a:xfrm>
              <a:off x="1298975" y="929175"/>
              <a:ext cx="377525" cy="462775"/>
            </a:xfrm>
            <a:custGeom>
              <a:avLst/>
              <a:gdLst/>
              <a:ahLst/>
              <a:cxnLst/>
              <a:rect l="l" t="t" r="r" b="b"/>
              <a:pathLst>
                <a:path w="15101" h="18511" fill="none" extrusionOk="0">
                  <a:moveTo>
                    <a:pt x="15101" y="3362"/>
                  </a:moveTo>
                  <a:lnTo>
                    <a:pt x="15101" y="17731"/>
                  </a:lnTo>
                  <a:lnTo>
                    <a:pt x="15101" y="17731"/>
                  </a:lnTo>
                  <a:lnTo>
                    <a:pt x="15076" y="17877"/>
                  </a:lnTo>
                  <a:lnTo>
                    <a:pt x="15028" y="18024"/>
                  </a:lnTo>
                  <a:lnTo>
                    <a:pt x="14979" y="18145"/>
                  </a:lnTo>
                  <a:lnTo>
                    <a:pt x="14882" y="18267"/>
                  </a:lnTo>
                  <a:lnTo>
                    <a:pt x="14760" y="18365"/>
                  </a:lnTo>
                  <a:lnTo>
                    <a:pt x="14614" y="18438"/>
                  </a:lnTo>
                  <a:lnTo>
                    <a:pt x="14468" y="18486"/>
                  </a:lnTo>
                  <a:lnTo>
                    <a:pt x="14321" y="18511"/>
                  </a:lnTo>
                  <a:lnTo>
                    <a:pt x="780" y="18511"/>
                  </a:lnTo>
                  <a:lnTo>
                    <a:pt x="780" y="18511"/>
                  </a:lnTo>
                  <a:lnTo>
                    <a:pt x="634" y="18486"/>
                  </a:lnTo>
                  <a:lnTo>
                    <a:pt x="488" y="18438"/>
                  </a:lnTo>
                  <a:lnTo>
                    <a:pt x="342" y="18365"/>
                  </a:lnTo>
                  <a:lnTo>
                    <a:pt x="220" y="18267"/>
                  </a:lnTo>
                  <a:lnTo>
                    <a:pt x="123" y="18145"/>
                  </a:lnTo>
                  <a:lnTo>
                    <a:pt x="74" y="18024"/>
                  </a:lnTo>
                  <a:lnTo>
                    <a:pt x="25" y="17877"/>
                  </a:lnTo>
                  <a:lnTo>
                    <a:pt x="1" y="17731"/>
                  </a:lnTo>
                  <a:lnTo>
                    <a:pt x="1" y="780"/>
                  </a:lnTo>
                  <a:lnTo>
                    <a:pt x="1" y="780"/>
                  </a:lnTo>
                  <a:lnTo>
                    <a:pt x="25" y="610"/>
                  </a:lnTo>
                  <a:lnTo>
                    <a:pt x="74" y="464"/>
                  </a:lnTo>
                  <a:lnTo>
                    <a:pt x="123" y="342"/>
                  </a:lnTo>
                  <a:lnTo>
                    <a:pt x="220" y="220"/>
                  </a:lnTo>
                  <a:lnTo>
                    <a:pt x="342" y="123"/>
                  </a:lnTo>
                  <a:lnTo>
                    <a:pt x="488" y="50"/>
                  </a:lnTo>
                  <a:lnTo>
                    <a:pt x="634" y="1"/>
                  </a:lnTo>
                  <a:lnTo>
                    <a:pt x="780" y="1"/>
                  </a:lnTo>
                  <a:lnTo>
                    <a:pt x="1174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0" name="Google Shape;854;p43">
              <a:extLst>
                <a:ext uri="{FF2B5EF4-FFF2-40B4-BE49-F238E27FC236}">
                  <a16:creationId xmlns:a16="http://schemas.microsoft.com/office/drawing/2014/main" id="{86D1CB80-FBED-4345-A29F-B9E3AF28F123}"/>
                </a:ext>
              </a:extLst>
            </p:cNvPr>
            <p:cNvSpPr/>
            <p:nvPr/>
          </p:nvSpPr>
          <p:spPr>
            <a:xfrm>
              <a:off x="1592450" y="929175"/>
              <a:ext cx="84050" cy="84050"/>
            </a:xfrm>
            <a:custGeom>
              <a:avLst/>
              <a:gdLst/>
              <a:ahLst/>
              <a:cxnLst/>
              <a:rect l="l" t="t" r="r" b="b"/>
              <a:pathLst>
                <a:path w="3362" h="3362" fill="none" extrusionOk="0">
                  <a:moveTo>
                    <a:pt x="1" y="2582"/>
                  </a:moveTo>
                  <a:lnTo>
                    <a:pt x="1" y="1"/>
                  </a:lnTo>
                  <a:lnTo>
                    <a:pt x="3362" y="3362"/>
                  </a:lnTo>
                  <a:lnTo>
                    <a:pt x="780" y="3362"/>
                  </a:lnTo>
                  <a:lnTo>
                    <a:pt x="780" y="3362"/>
                  </a:lnTo>
                  <a:lnTo>
                    <a:pt x="610" y="3337"/>
                  </a:lnTo>
                  <a:lnTo>
                    <a:pt x="464" y="3289"/>
                  </a:lnTo>
                  <a:lnTo>
                    <a:pt x="342" y="3216"/>
                  </a:lnTo>
                  <a:lnTo>
                    <a:pt x="220" y="3118"/>
                  </a:lnTo>
                  <a:lnTo>
                    <a:pt x="123" y="3021"/>
                  </a:lnTo>
                  <a:lnTo>
                    <a:pt x="50" y="2875"/>
                  </a:lnTo>
                  <a:lnTo>
                    <a:pt x="1" y="2729"/>
                  </a:lnTo>
                  <a:lnTo>
                    <a:pt x="1" y="2582"/>
                  </a:lnTo>
                  <a:lnTo>
                    <a:pt x="1" y="258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11" name="Google Shape;855;p43">
            <a:extLst>
              <a:ext uri="{FF2B5EF4-FFF2-40B4-BE49-F238E27FC236}">
                <a16:creationId xmlns:a16="http://schemas.microsoft.com/office/drawing/2014/main" id="{1CC12BC8-6030-EE48-8671-361CA80F8DF6}"/>
              </a:ext>
            </a:extLst>
          </p:cNvPr>
          <p:cNvGrpSpPr/>
          <p:nvPr/>
        </p:nvGrpSpPr>
        <p:grpSpPr>
          <a:xfrm>
            <a:off x="10631826" y="2383473"/>
            <a:ext cx="405331" cy="388962"/>
            <a:chOff x="6605925" y="948050"/>
            <a:chExt cx="482250" cy="462775"/>
          </a:xfrm>
        </p:grpSpPr>
        <p:sp>
          <p:nvSpPr>
            <p:cNvPr id="812" name="Google Shape;856;p43">
              <a:extLst>
                <a:ext uri="{FF2B5EF4-FFF2-40B4-BE49-F238E27FC236}">
                  <a16:creationId xmlns:a16="http://schemas.microsoft.com/office/drawing/2014/main" id="{D3C12503-DBA9-354E-9792-717FF257ABFB}"/>
                </a:ext>
              </a:extLst>
            </p:cNvPr>
            <p:cNvSpPr/>
            <p:nvPr/>
          </p:nvSpPr>
          <p:spPr>
            <a:xfrm>
              <a:off x="6847025" y="1209875"/>
              <a:ext cx="60325" cy="200950"/>
            </a:xfrm>
            <a:custGeom>
              <a:avLst/>
              <a:gdLst/>
              <a:ahLst/>
              <a:cxnLst/>
              <a:rect l="l" t="t" r="r" b="b"/>
              <a:pathLst>
                <a:path w="2413" h="8038" fill="none" extrusionOk="0">
                  <a:moveTo>
                    <a:pt x="2412" y="6820"/>
                  </a:moveTo>
                  <a:lnTo>
                    <a:pt x="2412" y="6820"/>
                  </a:lnTo>
                  <a:lnTo>
                    <a:pt x="2388" y="7063"/>
                  </a:lnTo>
                  <a:lnTo>
                    <a:pt x="2315" y="7283"/>
                  </a:lnTo>
                  <a:lnTo>
                    <a:pt x="2217" y="7502"/>
                  </a:lnTo>
                  <a:lnTo>
                    <a:pt x="2071" y="7672"/>
                  </a:lnTo>
                  <a:lnTo>
                    <a:pt x="1876" y="7818"/>
                  </a:lnTo>
                  <a:lnTo>
                    <a:pt x="1681" y="7940"/>
                  </a:lnTo>
                  <a:lnTo>
                    <a:pt x="1462" y="8013"/>
                  </a:lnTo>
                  <a:lnTo>
                    <a:pt x="1219" y="8038"/>
                  </a:lnTo>
                  <a:lnTo>
                    <a:pt x="1219" y="8038"/>
                  </a:lnTo>
                  <a:lnTo>
                    <a:pt x="975" y="8013"/>
                  </a:lnTo>
                  <a:lnTo>
                    <a:pt x="732" y="7940"/>
                  </a:lnTo>
                  <a:lnTo>
                    <a:pt x="537" y="7818"/>
                  </a:lnTo>
                  <a:lnTo>
                    <a:pt x="366" y="7672"/>
                  </a:lnTo>
                  <a:lnTo>
                    <a:pt x="196" y="7502"/>
                  </a:lnTo>
                  <a:lnTo>
                    <a:pt x="98" y="7283"/>
                  </a:lnTo>
                  <a:lnTo>
                    <a:pt x="25" y="7063"/>
                  </a:lnTo>
                  <a:lnTo>
                    <a:pt x="1" y="6820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3" name="Google Shape;857;p43">
              <a:extLst>
                <a:ext uri="{FF2B5EF4-FFF2-40B4-BE49-F238E27FC236}">
                  <a16:creationId xmlns:a16="http://schemas.microsoft.com/office/drawing/2014/main" id="{EF02D058-18CC-F546-97CB-190717BF2C08}"/>
                </a:ext>
              </a:extLst>
            </p:cNvPr>
            <p:cNvSpPr/>
            <p:nvPr/>
          </p:nvSpPr>
          <p:spPr>
            <a:xfrm>
              <a:off x="6605925" y="971800"/>
              <a:ext cx="482250" cy="228350"/>
            </a:xfrm>
            <a:custGeom>
              <a:avLst/>
              <a:gdLst/>
              <a:ahLst/>
              <a:cxnLst/>
              <a:rect l="l" t="t" r="r" b="b"/>
              <a:pathLst>
                <a:path w="19290" h="9134" fill="none" extrusionOk="0">
                  <a:moveTo>
                    <a:pt x="4993" y="8817"/>
                  </a:moveTo>
                  <a:lnTo>
                    <a:pt x="4993" y="8817"/>
                  </a:lnTo>
                  <a:lnTo>
                    <a:pt x="5212" y="8671"/>
                  </a:lnTo>
                  <a:lnTo>
                    <a:pt x="5456" y="8501"/>
                  </a:lnTo>
                  <a:lnTo>
                    <a:pt x="5748" y="8330"/>
                  </a:lnTo>
                  <a:lnTo>
                    <a:pt x="6040" y="8184"/>
                  </a:lnTo>
                  <a:lnTo>
                    <a:pt x="6357" y="8038"/>
                  </a:lnTo>
                  <a:lnTo>
                    <a:pt x="6674" y="7940"/>
                  </a:lnTo>
                  <a:lnTo>
                    <a:pt x="6990" y="7867"/>
                  </a:lnTo>
                  <a:lnTo>
                    <a:pt x="7307" y="7843"/>
                  </a:lnTo>
                  <a:lnTo>
                    <a:pt x="7307" y="7843"/>
                  </a:lnTo>
                  <a:lnTo>
                    <a:pt x="7623" y="7867"/>
                  </a:lnTo>
                  <a:lnTo>
                    <a:pt x="7916" y="7892"/>
                  </a:lnTo>
                  <a:lnTo>
                    <a:pt x="8184" y="7940"/>
                  </a:lnTo>
                  <a:lnTo>
                    <a:pt x="8452" y="8038"/>
                  </a:lnTo>
                  <a:lnTo>
                    <a:pt x="8719" y="8135"/>
                  </a:lnTo>
                  <a:lnTo>
                    <a:pt x="8963" y="8257"/>
                  </a:lnTo>
                  <a:lnTo>
                    <a:pt x="9182" y="8379"/>
                  </a:lnTo>
                  <a:lnTo>
                    <a:pt x="9401" y="8525"/>
                  </a:lnTo>
                  <a:lnTo>
                    <a:pt x="9888" y="8525"/>
                  </a:lnTo>
                  <a:lnTo>
                    <a:pt x="9888" y="8525"/>
                  </a:lnTo>
                  <a:lnTo>
                    <a:pt x="10108" y="8379"/>
                  </a:lnTo>
                  <a:lnTo>
                    <a:pt x="10327" y="8257"/>
                  </a:lnTo>
                  <a:lnTo>
                    <a:pt x="10570" y="8135"/>
                  </a:lnTo>
                  <a:lnTo>
                    <a:pt x="10838" y="8038"/>
                  </a:lnTo>
                  <a:lnTo>
                    <a:pt x="11106" y="7940"/>
                  </a:lnTo>
                  <a:lnTo>
                    <a:pt x="11374" y="7892"/>
                  </a:lnTo>
                  <a:lnTo>
                    <a:pt x="11666" y="7867"/>
                  </a:lnTo>
                  <a:lnTo>
                    <a:pt x="11983" y="7843"/>
                  </a:lnTo>
                  <a:lnTo>
                    <a:pt x="11983" y="7843"/>
                  </a:lnTo>
                  <a:lnTo>
                    <a:pt x="12300" y="7867"/>
                  </a:lnTo>
                  <a:lnTo>
                    <a:pt x="12616" y="7940"/>
                  </a:lnTo>
                  <a:lnTo>
                    <a:pt x="12933" y="8038"/>
                  </a:lnTo>
                  <a:lnTo>
                    <a:pt x="13249" y="8184"/>
                  </a:lnTo>
                  <a:lnTo>
                    <a:pt x="13542" y="8330"/>
                  </a:lnTo>
                  <a:lnTo>
                    <a:pt x="13834" y="8501"/>
                  </a:lnTo>
                  <a:lnTo>
                    <a:pt x="14078" y="8671"/>
                  </a:lnTo>
                  <a:lnTo>
                    <a:pt x="14297" y="8817"/>
                  </a:lnTo>
                  <a:lnTo>
                    <a:pt x="14297" y="8817"/>
                  </a:lnTo>
                  <a:lnTo>
                    <a:pt x="14516" y="8647"/>
                  </a:lnTo>
                  <a:lnTo>
                    <a:pt x="14784" y="8476"/>
                  </a:lnTo>
                  <a:lnTo>
                    <a:pt x="15052" y="8330"/>
                  </a:lnTo>
                  <a:lnTo>
                    <a:pt x="15368" y="8184"/>
                  </a:lnTo>
                  <a:lnTo>
                    <a:pt x="15685" y="8038"/>
                  </a:lnTo>
                  <a:lnTo>
                    <a:pt x="16002" y="7940"/>
                  </a:lnTo>
                  <a:lnTo>
                    <a:pt x="16343" y="7867"/>
                  </a:lnTo>
                  <a:lnTo>
                    <a:pt x="16659" y="7843"/>
                  </a:lnTo>
                  <a:lnTo>
                    <a:pt x="16659" y="7843"/>
                  </a:lnTo>
                  <a:lnTo>
                    <a:pt x="17073" y="7867"/>
                  </a:lnTo>
                  <a:lnTo>
                    <a:pt x="17487" y="7940"/>
                  </a:lnTo>
                  <a:lnTo>
                    <a:pt x="17853" y="8062"/>
                  </a:lnTo>
                  <a:lnTo>
                    <a:pt x="18218" y="8208"/>
                  </a:lnTo>
                  <a:lnTo>
                    <a:pt x="18534" y="8379"/>
                  </a:lnTo>
                  <a:lnTo>
                    <a:pt x="18827" y="8598"/>
                  </a:lnTo>
                  <a:lnTo>
                    <a:pt x="19095" y="8866"/>
                  </a:lnTo>
                  <a:lnTo>
                    <a:pt x="19289" y="9134"/>
                  </a:lnTo>
                  <a:lnTo>
                    <a:pt x="19289" y="9134"/>
                  </a:lnTo>
                  <a:lnTo>
                    <a:pt x="19265" y="8695"/>
                  </a:lnTo>
                  <a:lnTo>
                    <a:pt x="19192" y="8233"/>
                  </a:lnTo>
                  <a:lnTo>
                    <a:pt x="19119" y="7819"/>
                  </a:lnTo>
                  <a:lnTo>
                    <a:pt x="19046" y="7380"/>
                  </a:lnTo>
                  <a:lnTo>
                    <a:pt x="18924" y="6942"/>
                  </a:lnTo>
                  <a:lnTo>
                    <a:pt x="18802" y="6528"/>
                  </a:lnTo>
                  <a:lnTo>
                    <a:pt x="18632" y="6114"/>
                  </a:lnTo>
                  <a:lnTo>
                    <a:pt x="18486" y="5724"/>
                  </a:lnTo>
                  <a:lnTo>
                    <a:pt x="18291" y="5334"/>
                  </a:lnTo>
                  <a:lnTo>
                    <a:pt x="18072" y="4945"/>
                  </a:lnTo>
                  <a:lnTo>
                    <a:pt x="17853" y="4555"/>
                  </a:lnTo>
                  <a:lnTo>
                    <a:pt x="17609" y="4190"/>
                  </a:lnTo>
                  <a:lnTo>
                    <a:pt x="17365" y="3824"/>
                  </a:lnTo>
                  <a:lnTo>
                    <a:pt x="17073" y="3483"/>
                  </a:lnTo>
                  <a:lnTo>
                    <a:pt x="16781" y="3143"/>
                  </a:lnTo>
                  <a:lnTo>
                    <a:pt x="16464" y="2826"/>
                  </a:lnTo>
                  <a:lnTo>
                    <a:pt x="16464" y="2826"/>
                  </a:lnTo>
                  <a:lnTo>
                    <a:pt x="16148" y="2509"/>
                  </a:lnTo>
                  <a:lnTo>
                    <a:pt x="15831" y="2217"/>
                  </a:lnTo>
                  <a:lnTo>
                    <a:pt x="15490" y="1949"/>
                  </a:lnTo>
                  <a:lnTo>
                    <a:pt x="15125" y="1706"/>
                  </a:lnTo>
                  <a:lnTo>
                    <a:pt x="14759" y="1462"/>
                  </a:lnTo>
                  <a:lnTo>
                    <a:pt x="14394" y="1243"/>
                  </a:lnTo>
                  <a:lnTo>
                    <a:pt x="14004" y="1024"/>
                  </a:lnTo>
                  <a:lnTo>
                    <a:pt x="13615" y="853"/>
                  </a:lnTo>
                  <a:lnTo>
                    <a:pt x="13225" y="683"/>
                  </a:lnTo>
                  <a:lnTo>
                    <a:pt x="12811" y="512"/>
                  </a:lnTo>
                  <a:lnTo>
                    <a:pt x="12397" y="390"/>
                  </a:lnTo>
                  <a:lnTo>
                    <a:pt x="11983" y="269"/>
                  </a:lnTo>
                  <a:lnTo>
                    <a:pt x="11545" y="171"/>
                  </a:lnTo>
                  <a:lnTo>
                    <a:pt x="11131" y="98"/>
                  </a:lnTo>
                  <a:lnTo>
                    <a:pt x="10692" y="49"/>
                  </a:lnTo>
                  <a:lnTo>
                    <a:pt x="10254" y="1"/>
                  </a:lnTo>
                  <a:lnTo>
                    <a:pt x="9036" y="1"/>
                  </a:lnTo>
                  <a:lnTo>
                    <a:pt x="9036" y="1"/>
                  </a:lnTo>
                  <a:lnTo>
                    <a:pt x="8598" y="49"/>
                  </a:lnTo>
                  <a:lnTo>
                    <a:pt x="8159" y="98"/>
                  </a:lnTo>
                  <a:lnTo>
                    <a:pt x="7745" y="171"/>
                  </a:lnTo>
                  <a:lnTo>
                    <a:pt x="7307" y="269"/>
                  </a:lnTo>
                  <a:lnTo>
                    <a:pt x="6893" y="390"/>
                  </a:lnTo>
                  <a:lnTo>
                    <a:pt x="6479" y="512"/>
                  </a:lnTo>
                  <a:lnTo>
                    <a:pt x="6065" y="683"/>
                  </a:lnTo>
                  <a:lnTo>
                    <a:pt x="5675" y="853"/>
                  </a:lnTo>
                  <a:lnTo>
                    <a:pt x="5285" y="1024"/>
                  </a:lnTo>
                  <a:lnTo>
                    <a:pt x="4896" y="1243"/>
                  </a:lnTo>
                  <a:lnTo>
                    <a:pt x="4530" y="1462"/>
                  </a:lnTo>
                  <a:lnTo>
                    <a:pt x="4165" y="1706"/>
                  </a:lnTo>
                  <a:lnTo>
                    <a:pt x="3800" y="1949"/>
                  </a:lnTo>
                  <a:lnTo>
                    <a:pt x="3459" y="2217"/>
                  </a:lnTo>
                  <a:lnTo>
                    <a:pt x="3142" y="2509"/>
                  </a:lnTo>
                  <a:lnTo>
                    <a:pt x="2826" y="2826"/>
                  </a:lnTo>
                  <a:lnTo>
                    <a:pt x="2826" y="2826"/>
                  </a:lnTo>
                  <a:lnTo>
                    <a:pt x="2509" y="3143"/>
                  </a:lnTo>
                  <a:lnTo>
                    <a:pt x="2217" y="3483"/>
                  </a:lnTo>
                  <a:lnTo>
                    <a:pt x="1924" y="3824"/>
                  </a:lnTo>
                  <a:lnTo>
                    <a:pt x="1681" y="4190"/>
                  </a:lnTo>
                  <a:lnTo>
                    <a:pt x="1437" y="4555"/>
                  </a:lnTo>
                  <a:lnTo>
                    <a:pt x="1218" y="4945"/>
                  </a:lnTo>
                  <a:lnTo>
                    <a:pt x="999" y="5334"/>
                  </a:lnTo>
                  <a:lnTo>
                    <a:pt x="804" y="5724"/>
                  </a:lnTo>
                  <a:lnTo>
                    <a:pt x="658" y="6114"/>
                  </a:lnTo>
                  <a:lnTo>
                    <a:pt x="487" y="6528"/>
                  </a:lnTo>
                  <a:lnTo>
                    <a:pt x="366" y="6942"/>
                  </a:lnTo>
                  <a:lnTo>
                    <a:pt x="244" y="7380"/>
                  </a:lnTo>
                  <a:lnTo>
                    <a:pt x="171" y="7819"/>
                  </a:lnTo>
                  <a:lnTo>
                    <a:pt x="98" y="8233"/>
                  </a:lnTo>
                  <a:lnTo>
                    <a:pt x="25" y="8695"/>
                  </a:lnTo>
                  <a:lnTo>
                    <a:pt x="0" y="9134"/>
                  </a:lnTo>
                  <a:lnTo>
                    <a:pt x="0" y="9134"/>
                  </a:lnTo>
                  <a:lnTo>
                    <a:pt x="195" y="8866"/>
                  </a:lnTo>
                  <a:lnTo>
                    <a:pt x="463" y="8598"/>
                  </a:lnTo>
                  <a:lnTo>
                    <a:pt x="755" y="8379"/>
                  </a:lnTo>
                  <a:lnTo>
                    <a:pt x="1072" y="8208"/>
                  </a:lnTo>
                  <a:lnTo>
                    <a:pt x="1437" y="8062"/>
                  </a:lnTo>
                  <a:lnTo>
                    <a:pt x="1803" y="7940"/>
                  </a:lnTo>
                  <a:lnTo>
                    <a:pt x="2217" y="7867"/>
                  </a:lnTo>
                  <a:lnTo>
                    <a:pt x="2631" y="7843"/>
                  </a:lnTo>
                  <a:lnTo>
                    <a:pt x="2631" y="7843"/>
                  </a:lnTo>
                  <a:lnTo>
                    <a:pt x="2947" y="7867"/>
                  </a:lnTo>
                  <a:lnTo>
                    <a:pt x="3288" y="7940"/>
                  </a:lnTo>
                  <a:lnTo>
                    <a:pt x="3605" y="8038"/>
                  </a:lnTo>
                  <a:lnTo>
                    <a:pt x="3922" y="8184"/>
                  </a:lnTo>
                  <a:lnTo>
                    <a:pt x="4238" y="8330"/>
                  </a:lnTo>
                  <a:lnTo>
                    <a:pt x="4506" y="8476"/>
                  </a:lnTo>
                  <a:lnTo>
                    <a:pt x="4774" y="8647"/>
                  </a:lnTo>
                  <a:lnTo>
                    <a:pt x="4993" y="8817"/>
                  </a:lnTo>
                  <a:lnTo>
                    <a:pt x="4993" y="881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4" name="Google Shape;858;p43">
              <a:extLst>
                <a:ext uri="{FF2B5EF4-FFF2-40B4-BE49-F238E27FC236}">
                  <a16:creationId xmlns:a16="http://schemas.microsoft.com/office/drawing/2014/main" id="{787CF06D-E351-594D-9691-019518EDACF3}"/>
                </a:ext>
              </a:extLst>
            </p:cNvPr>
            <p:cNvSpPr/>
            <p:nvPr/>
          </p:nvSpPr>
          <p:spPr>
            <a:xfrm>
              <a:off x="6847025" y="948050"/>
              <a:ext cx="25" cy="23775"/>
            </a:xfrm>
            <a:custGeom>
              <a:avLst/>
              <a:gdLst/>
              <a:ahLst/>
              <a:cxnLst/>
              <a:rect l="l" t="t" r="r" b="b"/>
              <a:pathLst>
                <a:path w="1" h="951" fill="none" extrusionOk="0">
                  <a:moveTo>
                    <a:pt x="1" y="951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5" name="Google Shape;859;p43">
              <a:extLst>
                <a:ext uri="{FF2B5EF4-FFF2-40B4-BE49-F238E27FC236}">
                  <a16:creationId xmlns:a16="http://schemas.microsoft.com/office/drawing/2014/main" id="{4465EE44-C873-4943-956A-189432861000}"/>
                </a:ext>
              </a:extLst>
            </p:cNvPr>
            <p:cNvSpPr/>
            <p:nvPr/>
          </p:nvSpPr>
          <p:spPr>
            <a:xfrm>
              <a:off x="6847025" y="1001025"/>
              <a:ext cx="25" cy="183900"/>
            </a:xfrm>
            <a:custGeom>
              <a:avLst/>
              <a:gdLst/>
              <a:ahLst/>
              <a:cxnLst/>
              <a:rect l="l" t="t" r="r" b="b"/>
              <a:pathLst>
                <a:path w="1" h="7356" fill="none" extrusionOk="0">
                  <a:moveTo>
                    <a:pt x="1" y="1"/>
                  </a:moveTo>
                  <a:lnTo>
                    <a:pt x="1" y="735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6" name="Google Shape;860;p43">
              <a:extLst>
                <a:ext uri="{FF2B5EF4-FFF2-40B4-BE49-F238E27FC236}">
                  <a16:creationId xmlns:a16="http://schemas.microsoft.com/office/drawing/2014/main" id="{51F055D2-8DCF-EE42-A748-2E58EB551451}"/>
                </a:ext>
              </a:extLst>
            </p:cNvPr>
            <p:cNvSpPr/>
            <p:nvPr/>
          </p:nvSpPr>
          <p:spPr>
            <a:xfrm>
              <a:off x="6872000" y="994325"/>
              <a:ext cx="85275" cy="190600"/>
            </a:xfrm>
            <a:custGeom>
              <a:avLst/>
              <a:gdLst/>
              <a:ahLst/>
              <a:cxnLst/>
              <a:rect l="l" t="t" r="r" b="b"/>
              <a:pathLst>
                <a:path w="3411" h="7624" fill="none" extrusionOk="0">
                  <a:moveTo>
                    <a:pt x="3410" y="7624"/>
                  </a:moveTo>
                  <a:lnTo>
                    <a:pt x="3410" y="7624"/>
                  </a:lnTo>
                  <a:lnTo>
                    <a:pt x="3337" y="7112"/>
                  </a:lnTo>
                  <a:lnTo>
                    <a:pt x="3215" y="6406"/>
                  </a:lnTo>
                  <a:lnTo>
                    <a:pt x="3142" y="5968"/>
                  </a:lnTo>
                  <a:lnTo>
                    <a:pt x="3020" y="5505"/>
                  </a:lnTo>
                  <a:lnTo>
                    <a:pt x="2874" y="4994"/>
                  </a:lnTo>
                  <a:lnTo>
                    <a:pt x="2704" y="4482"/>
                  </a:lnTo>
                  <a:lnTo>
                    <a:pt x="2509" y="3922"/>
                  </a:lnTo>
                  <a:lnTo>
                    <a:pt x="2265" y="3362"/>
                  </a:lnTo>
                  <a:lnTo>
                    <a:pt x="1998" y="2802"/>
                  </a:lnTo>
                  <a:lnTo>
                    <a:pt x="1681" y="2217"/>
                  </a:lnTo>
                  <a:lnTo>
                    <a:pt x="1340" y="1633"/>
                  </a:lnTo>
                  <a:lnTo>
                    <a:pt x="950" y="1072"/>
                  </a:lnTo>
                  <a:lnTo>
                    <a:pt x="488" y="512"/>
                  </a:ln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17" name="Google Shape;861;p43">
              <a:extLst>
                <a:ext uri="{FF2B5EF4-FFF2-40B4-BE49-F238E27FC236}">
                  <a16:creationId xmlns:a16="http://schemas.microsoft.com/office/drawing/2014/main" id="{C0A7D7D3-064F-314E-931E-DF16B31C8C09}"/>
                </a:ext>
              </a:extLst>
            </p:cNvPr>
            <p:cNvSpPr/>
            <p:nvPr/>
          </p:nvSpPr>
          <p:spPr>
            <a:xfrm>
              <a:off x="6736825" y="994325"/>
              <a:ext cx="85275" cy="190600"/>
            </a:xfrm>
            <a:custGeom>
              <a:avLst/>
              <a:gdLst/>
              <a:ahLst/>
              <a:cxnLst/>
              <a:rect l="l" t="t" r="r" b="b"/>
              <a:pathLst>
                <a:path w="3411" h="7624" fill="none" extrusionOk="0">
                  <a:moveTo>
                    <a:pt x="3410" y="1"/>
                  </a:moveTo>
                  <a:lnTo>
                    <a:pt x="3410" y="1"/>
                  </a:lnTo>
                  <a:lnTo>
                    <a:pt x="2923" y="512"/>
                  </a:lnTo>
                  <a:lnTo>
                    <a:pt x="2461" y="1072"/>
                  </a:lnTo>
                  <a:lnTo>
                    <a:pt x="2071" y="1633"/>
                  </a:lnTo>
                  <a:lnTo>
                    <a:pt x="1706" y="2217"/>
                  </a:lnTo>
                  <a:lnTo>
                    <a:pt x="1413" y="2802"/>
                  </a:lnTo>
                  <a:lnTo>
                    <a:pt x="1121" y="3362"/>
                  </a:lnTo>
                  <a:lnTo>
                    <a:pt x="902" y="3922"/>
                  </a:lnTo>
                  <a:lnTo>
                    <a:pt x="707" y="4482"/>
                  </a:lnTo>
                  <a:lnTo>
                    <a:pt x="536" y="4994"/>
                  </a:lnTo>
                  <a:lnTo>
                    <a:pt x="390" y="5505"/>
                  </a:lnTo>
                  <a:lnTo>
                    <a:pt x="269" y="5968"/>
                  </a:lnTo>
                  <a:lnTo>
                    <a:pt x="171" y="6406"/>
                  </a:lnTo>
                  <a:lnTo>
                    <a:pt x="49" y="7112"/>
                  </a:lnTo>
                  <a:lnTo>
                    <a:pt x="1" y="762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18" name="Google Shape;862;p43">
            <a:extLst>
              <a:ext uri="{FF2B5EF4-FFF2-40B4-BE49-F238E27FC236}">
                <a16:creationId xmlns:a16="http://schemas.microsoft.com/office/drawing/2014/main" id="{7CD25374-6887-EB44-92CC-EFFB25EE0460}"/>
              </a:ext>
            </a:extLst>
          </p:cNvPr>
          <p:cNvGrpSpPr/>
          <p:nvPr/>
        </p:nvGrpSpPr>
        <p:grpSpPr>
          <a:xfrm>
            <a:off x="10726508" y="3535442"/>
            <a:ext cx="215966" cy="342399"/>
            <a:chOff x="6718575" y="2318625"/>
            <a:chExt cx="256950" cy="407375"/>
          </a:xfrm>
        </p:grpSpPr>
        <p:sp>
          <p:nvSpPr>
            <p:cNvPr id="819" name="Google Shape;863;p43">
              <a:extLst>
                <a:ext uri="{FF2B5EF4-FFF2-40B4-BE49-F238E27FC236}">
                  <a16:creationId xmlns:a16="http://schemas.microsoft.com/office/drawing/2014/main" id="{39BD5E66-9D72-914A-AE45-0552C46E2529}"/>
                </a:ext>
              </a:extLst>
            </p:cNvPr>
            <p:cNvSpPr/>
            <p:nvPr/>
          </p:nvSpPr>
          <p:spPr>
            <a:xfrm>
              <a:off x="6795900" y="2673600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2"/>
                  </a:moveTo>
                  <a:lnTo>
                    <a:pt x="4092" y="1"/>
                  </a:lnTo>
                  <a:lnTo>
                    <a:pt x="0" y="1"/>
                  </a:lnTo>
                  <a:lnTo>
                    <a:pt x="0" y="902"/>
                  </a:lnTo>
                  <a:lnTo>
                    <a:pt x="4092" y="902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0" name="Google Shape;864;p43">
              <a:extLst>
                <a:ext uri="{FF2B5EF4-FFF2-40B4-BE49-F238E27FC236}">
                  <a16:creationId xmlns:a16="http://schemas.microsoft.com/office/drawing/2014/main" id="{BB317CA7-754A-A14B-9DF4-A9D9E43D4A41}"/>
                </a:ext>
              </a:extLst>
            </p:cNvPr>
            <p:cNvSpPr/>
            <p:nvPr/>
          </p:nvSpPr>
          <p:spPr>
            <a:xfrm>
              <a:off x="6795900" y="2650475"/>
              <a:ext cx="102300" cy="22550"/>
            </a:xfrm>
            <a:custGeom>
              <a:avLst/>
              <a:gdLst/>
              <a:ahLst/>
              <a:cxnLst/>
              <a:rect l="l" t="t" r="r" b="b"/>
              <a:pathLst>
                <a:path w="4092" h="902" fill="none" extrusionOk="0">
                  <a:moveTo>
                    <a:pt x="4092" y="901"/>
                  </a:moveTo>
                  <a:lnTo>
                    <a:pt x="4092" y="0"/>
                  </a:lnTo>
                  <a:lnTo>
                    <a:pt x="0" y="0"/>
                  </a:lnTo>
                  <a:lnTo>
                    <a:pt x="0" y="901"/>
                  </a:lnTo>
                  <a:lnTo>
                    <a:pt x="4092" y="90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1" name="Google Shape;865;p43">
              <a:extLst>
                <a:ext uri="{FF2B5EF4-FFF2-40B4-BE49-F238E27FC236}">
                  <a16:creationId xmlns:a16="http://schemas.microsoft.com/office/drawing/2014/main" id="{4F711660-46F6-1F4C-8954-F62B78FFD0FD}"/>
                </a:ext>
              </a:extLst>
            </p:cNvPr>
            <p:cNvSpPr/>
            <p:nvPr/>
          </p:nvSpPr>
          <p:spPr>
            <a:xfrm>
              <a:off x="6795900" y="2696125"/>
              <a:ext cx="102300" cy="29875"/>
            </a:xfrm>
            <a:custGeom>
              <a:avLst/>
              <a:gdLst/>
              <a:ahLst/>
              <a:cxnLst/>
              <a:rect l="l" t="t" r="r" b="b"/>
              <a:pathLst>
                <a:path w="4092" h="1195" fill="none" extrusionOk="0">
                  <a:moveTo>
                    <a:pt x="0" y="1"/>
                  </a:moveTo>
                  <a:lnTo>
                    <a:pt x="0" y="171"/>
                  </a:lnTo>
                  <a:lnTo>
                    <a:pt x="0" y="171"/>
                  </a:lnTo>
                  <a:lnTo>
                    <a:pt x="24" y="318"/>
                  </a:lnTo>
                  <a:lnTo>
                    <a:pt x="98" y="464"/>
                  </a:lnTo>
                  <a:lnTo>
                    <a:pt x="195" y="585"/>
                  </a:lnTo>
                  <a:lnTo>
                    <a:pt x="341" y="659"/>
                  </a:lnTo>
                  <a:lnTo>
                    <a:pt x="1875" y="1170"/>
                  </a:lnTo>
                  <a:lnTo>
                    <a:pt x="1875" y="1170"/>
                  </a:lnTo>
                  <a:lnTo>
                    <a:pt x="2046" y="1194"/>
                  </a:lnTo>
                  <a:lnTo>
                    <a:pt x="2046" y="1194"/>
                  </a:lnTo>
                  <a:lnTo>
                    <a:pt x="2216" y="1170"/>
                  </a:lnTo>
                  <a:lnTo>
                    <a:pt x="3751" y="659"/>
                  </a:lnTo>
                  <a:lnTo>
                    <a:pt x="3751" y="659"/>
                  </a:lnTo>
                  <a:lnTo>
                    <a:pt x="3897" y="585"/>
                  </a:lnTo>
                  <a:lnTo>
                    <a:pt x="3994" y="464"/>
                  </a:lnTo>
                  <a:lnTo>
                    <a:pt x="4067" y="318"/>
                  </a:lnTo>
                  <a:lnTo>
                    <a:pt x="4092" y="171"/>
                  </a:lnTo>
                  <a:lnTo>
                    <a:pt x="4092" y="1"/>
                  </a:ln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2" name="Google Shape;866;p43">
              <a:extLst>
                <a:ext uri="{FF2B5EF4-FFF2-40B4-BE49-F238E27FC236}">
                  <a16:creationId xmlns:a16="http://schemas.microsoft.com/office/drawing/2014/main" id="{15D4CAD3-C642-AB43-B224-9F57D016698B}"/>
                </a:ext>
              </a:extLst>
            </p:cNvPr>
            <p:cNvSpPr/>
            <p:nvPr/>
          </p:nvSpPr>
          <p:spPr>
            <a:xfrm>
              <a:off x="67849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6674"/>
                  </a:moveTo>
                  <a:lnTo>
                    <a:pt x="1413" y="6674"/>
                  </a:lnTo>
                  <a:lnTo>
                    <a:pt x="585" y="2850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3" name="Google Shape;867;p43">
              <a:extLst>
                <a:ext uri="{FF2B5EF4-FFF2-40B4-BE49-F238E27FC236}">
                  <a16:creationId xmlns:a16="http://schemas.microsoft.com/office/drawing/2014/main" id="{A20EEFCC-1982-2B4A-8B32-46A41D39ADD1}"/>
                </a:ext>
              </a:extLst>
            </p:cNvPr>
            <p:cNvSpPr/>
            <p:nvPr/>
          </p:nvSpPr>
          <p:spPr>
            <a:xfrm>
              <a:off x="6718575" y="2318625"/>
              <a:ext cx="256950" cy="307525"/>
            </a:xfrm>
            <a:custGeom>
              <a:avLst/>
              <a:gdLst/>
              <a:ahLst/>
              <a:cxnLst/>
              <a:rect l="l" t="t" r="r" b="b"/>
              <a:pathLst>
                <a:path w="10278" h="12301" fill="none" extrusionOk="0">
                  <a:moveTo>
                    <a:pt x="7185" y="12300"/>
                  </a:moveTo>
                  <a:lnTo>
                    <a:pt x="7185" y="12300"/>
                  </a:lnTo>
                  <a:lnTo>
                    <a:pt x="7307" y="11764"/>
                  </a:lnTo>
                  <a:lnTo>
                    <a:pt x="7477" y="11253"/>
                  </a:lnTo>
                  <a:lnTo>
                    <a:pt x="7672" y="10766"/>
                  </a:lnTo>
                  <a:lnTo>
                    <a:pt x="7891" y="10327"/>
                  </a:lnTo>
                  <a:lnTo>
                    <a:pt x="8135" y="9913"/>
                  </a:lnTo>
                  <a:lnTo>
                    <a:pt x="8378" y="9499"/>
                  </a:lnTo>
                  <a:lnTo>
                    <a:pt x="8914" y="8720"/>
                  </a:lnTo>
                  <a:lnTo>
                    <a:pt x="9182" y="8330"/>
                  </a:lnTo>
                  <a:lnTo>
                    <a:pt x="9425" y="7941"/>
                  </a:lnTo>
                  <a:lnTo>
                    <a:pt x="9645" y="7551"/>
                  </a:lnTo>
                  <a:lnTo>
                    <a:pt x="9864" y="7113"/>
                  </a:lnTo>
                  <a:lnTo>
                    <a:pt x="10034" y="6674"/>
                  </a:lnTo>
                  <a:lnTo>
                    <a:pt x="10156" y="6187"/>
                  </a:lnTo>
                  <a:lnTo>
                    <a:pt x="10229" y="5676"/>
                  </a:lnTo>
                  <a:lnTo>
                    <a:pt x="10253" y="5408"/>
                  </a:lnTo>
                  <a:lnTo>
                    <a:pt x="10278" y="5140"/>
                  </a:lnTo>
                  <a:lnTo>
                    <a:pt x="10278" y="5140"/>
                  </a:lnTo>
                  <a:lnTo>
                    <a:pt x="10229" y="4604"/>
                  </a:lnTo>
                  <a:lnTo>
                    <a:pt x="10156" y="4093"/>
                  </a:lnTo>
                  <a:lnTo>
                    <a:pt x="10034" y="3605"/>
                  </a:lnTo>
                  <a:lnTo>
                    <a:pt x="9864" y="3143"/>
                  </a:lnTo>
                  <a:lnTo>
                    <a:pt x="9645" y="2680"/>
                  </a:lnTo>
                  <a:lnTo>
                    <a:pt x="9401" y="2266"/>
                  </a:lnTo>
                  <a:lnTo>
                    <a:pt x="9084" y="1876"/>
                  </a:lnTo>
                  <a:lnTo>
                    <a:pt x="8768" y="1511"/>
                  </a:lnTo>
                  <a:lnTo>
                    <a:pt x="8402" y="1170"/>
                  </a:lnTo>
                  <a:lnTo>
                    <a:pt x="8013" y="878"/>
                  </a:lnTo>
                  <a:lnTo>
                    <a:pt x="7574" y="634"/>
                  </a:lnTo>
                  <a:lnTo>
                    <a:pt x="7136" y="415"/>
                  </a:lnTo>
                  <a:lnTo>
                    <a:pt x="6673" y="244"/>
                  </a:lnTo>
                  <a:lnTo>
                    <a:pt x="6162" y="98"/>
                  </a:lnTo>
                  <a:lnTo>
                    <a:pt x="5675" y="25"/>
                  </a:lnTo>
                  <a:lnTo>
                    <a:pt x="5139" y="1"/>
                  </a:lnTo>
                  <a:lnTo>
                    <a:pt x="5139" y="1"/>
                  </a:lnTo>
                  <a:lnTo>
                    <a:pt x="4603" y="25"/>
                  </a:lnTo>
                  <a:lnTo>
                    <a:pt x="4116" y="98"/>
                  </a:lnTo>
                  <a:lnTo>
                    <a:pt x="3605" y="244"/>
                  </a:lnTo>
                  <a:lnTo>
                    <a:pt x="3142" y="415"/>
                  </a:lnTo>
                  <a:lnTo>
                    <a:pt x="2703" y="634"/>
                  </a:lnTo>
                  <a:lnTo>
                    <a:pt x="2265" y="878"/>
                  </a:lnTo>
                  <a:lnTo>
                    <a:pt x="1875" y="1170"/>
                  </a:lnTo>
                  <a:lnTo>
                    <a:pt x="1510" y="1511"/>
                  </a:lnTo>
                  <a:lnTo>
                    <a:pt x="1193" y="1876"/>
                  </a:lnTo>
                  <a:lnTo>
                    <a:pt x="877" y="2266"/>
                  </a:lnTo>
                  <a:lnTo>
                    <a:pt x="633" y="2680"/>
                  </a:lnTo>
                  <a:lnTo>
                    <a:pt x="414" y="3143"/>
                  </a:lnTo>
                  <a:lnTo>
                    <a:pt x="244" y="3605"/>
                  </a:lnTo>
                  <a:lnTo>
                    <a:pt x="122" y="4093"/>
                  </a:lnTo>
                  <a:lnTo>
                    <a:pt x="49" y="4604"/>
                  </a:lnTo>
                  <a:lnTo>
                    <a:pt x="0" y="5140"/>
                  </a:lnTo>
                  <a:lnTo>
                    <a:pt x="0" y="5140"/>
                  </a:lnTo>
                  <a:lnTo>
                    <a:pt x="24" y="5408"/>
                  </a:lnTo>
                  <a:lnTo>
                    <a:pt x="49" y="5676"/>
                  </a:lnTo>
                  <a:lnTo>
                    <a:pt x="122" y="6187"/>
                  </a:lnTo>
                  <a:lnTo>
                    <a:pt x="244" y="6674"/>
                  </a:lnTo>
                  <a:lnTo>
                    <a:pt x="414" y="7113"/>
                  </a:lnTo>
                  <a:lnTo>
                    <a:pt x="633" y="7551"/>
                  </a:lnTo>
                  <a:lnTo>
                    <a:pt x="852" y="7941"/>
                  </a:lnTo>
                  <a:lnTo>
                    <a:pt x="1096" y="8330"/>
                  </a:lnTo>
                  <a:lnTo>
                    <a:pt x="1364" y="8720"/>
                  </a:lnTo>
                  <a:lnTo>
                    <a:pt x="1900" y="9499"/>
                  </a:lnTo>
                  <a:lnTo>
                    <a:pt x="2143" y="9913"/>
                  </a:lnTo>
                  <a:lnTo>
                    <a:pt x="2387" y="10327"/>
                  </a:lnTo>
                  <a:lnTo>
                    <a:pt x="2606" y="10766"/>
                  </a:lnTo>
                  <a:lnTo>
                    <a:pt x="2801" y="11253"/>
                  </a:lnTo>
                  <a:lnTo>
                    <a:pt x="2971" y="11764"/>
                  </a:lnTo>
                  <a:lnTo>
                    <a:pt x="3093" y="1230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4" name="Google Shape;868;p43">
              <a:extLst>
                <a:ext uri="{FF2B5EF4-FFF2-40B4-BE49-F238E27FC236}">
                  <a16:creationId xmlns:a16="http://schemas.microsoft.com/office/drawing/2014/main" id="{E2C0391C-5F56-A245-BEBF-A99A339515DC}"/>
                </a:ext>
              </a:extLst>
            </p:cNvPr>
            <p:cNvSpPr/>
            <p:nvPr/>
          </p:nvSpPr>
          <p:spPr>
            <a:xfrm>
              <a:off x="6873825" y="2459275"/>
              <a:ext cx="35350" cy="166875"/>
            </a:xfrm>
            <a:custGeom>
              <a:avLst/>
              <a:gdLst/>
              <a:ahLst/>
              <a:cxnLst/>
              <a:rect l="l" t="t" r="r" b="b"/>
              <a:pathLst>
                <a:path w="1414" h="6675" fill="none" extrusionOk="0">
                  <a:moveTo>
                    <a:pt x="1413" y="1"/>
                  </a:moveTo>
                  <a:lnTo>
                    <a:pt x="1413" y="1"/>
                  </a:lnTo>
                  <a:lnTo>
                    <a:pt x="829" y="2850"/>
                  </a:lnTo>
                  <a:lnTo>
                    <a:pt x="1" y="6674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5" name="Google Shape;869;p43">
              <a:extLst>
                <a:ext uri="{FF2B5EF4-FFF2-40B4-BE49-F238E27FC236}">
                  <a16:creationId xmlns:a16="http://schemas.microsoft.com/office/drawing/2014/main" id="{05B5B5C9-064C-A741-9FDA-174D583318DE}"/>
                </a:ext>
              </a:extLst>
            </p:cNvPr>
            <p:cNvSpPr/>
            <p:nvPr/>
          </p:nvSpPr>
          <p:spPr>
            <a:xfrm>
              <a:off x="6801975" y="2453200"/>
              <a:ext cx="90150" cy="19500"/>
            </a:xfrm>
            <a:custGeom>
              <a:avLst/>
              <a:gdLst/>
              <a:ahLst/>
              <a:cxnLst/>
              <a:rect l="l" t="t" r="r" b="b"/>
              <a:pathLst>
                <a:path w="3606" h="780" fill="none" extrusionOk="0">
                  <a:moveTo>
                    <a:pt x="1" y="73"/>
                  </a:moveTo>
                  <a:lnTo>
                    <a:pt x="829" y="780"/>
                  </a:lnTo>
                  <a:lnTo>
                    <a:pt x="1657" y="73"/>
                  </a:lnTo>
                  <a:lnTo>
                    <a:pt x="1657" y="73"/>
                  </a:lnTo>
                  <a:lnTo>
                    <a:pt x="1730" y="25"/>
                  </a:lnTo>
                  <a:lnTo>
                    <a:pt x="1803" y="0"/>
                  </a:lnTo>
                  <a:lnTo>
                    <a:pt x="1876" y="25"/>
                  </a:lnTo>
                  <a:lnTo>
                    <a:pt x="1949" y="73"/>
                  </a:lnTo>
                  <a:lnTo>
                    <a:pt x="2777" y="780"/>
                  </a:lnTo>
                  <a:lnTo>
                    <a:pt x="3605" y="7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6" name="Google Shape;870;p43">
              <a:extLst>
                <a:ext uri="{FF2B5EF4-FFF2-40B4-BE49-F238E27FC236}">
                  <a16:creationId xmlns:a16="http://schemas.microsoft.com/office/drawing/2014/main" id="{BBFF49D9-8E26-CF49-BEB1-297F32AA6404}"/>
                </a:ext>
              </a:extLst>
            </p:cNvPr>
            <p:cNvSpPr/>
            <p:nvPr/>
          </p:nvSpPr>
          <p:spPr>
            <a:xfrm>
              <a:off x="6795900" y="2628550"/>
              <a:ext cx="102300" cy="25"/>
            </a:xfrm>
            <a:custGeom>
              <a:avLst/>
              <a:gdLst/>
              <a:ahLst/>
              <a:cxnLst/>
              <a:rect l="l" t="t" r="r" b="b"/>
              <a:pathLst>
                <a:path w="4092" h="1" fill="none" extrusionOk="0">
                  <a:moveTo>
                    <a:pt x="0" y="1"/>
                  </a:moveTo>
                  <a:lnTo>
                    <a:pt x="4092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27" name="Google Shape;871;p43">
            <a:extLst>
              <a:ext uri="{FF2B5EF4-FFF2-40B4-BE49-F238E27FC236}">
                <a16:creationId xmlns:a16="http://schemas.microsoft.com/office/drawing/2014/main" id="{8D275863-F530-3E4F-8FC2-43AD71263E87}"/>
              </a:ext>
            </a:extLst>
          </p:cNvPr>
          <p:cNvGrpSpPr/>
          <p:nvPr/>
        </p:nvGrpSpPr>
        <p:grpSpPr>
          <a:xfrm>
            <a:off x="7827897" y="4162350"/>
            <a:ext cx="363369" cy="221115"/>
            <a:chOff x="3269900" y="3064500"/>
            <a:chExt cx="432325" cy="263075"/>
          </a:xfrm>
        </p:grpSpPr>
        <p:sp>
          <p:nvSpPr>
            <p:cNvPr id="828" name="Google Shape;872;p43">
              <a:extLst>
                <a:ext uri="{FF2B5EF4-FFF2-40B4-BE49-F238E27FC236}">
                  <a16:creationId xmlns:a16="http://schemas.microsoft.com/office/drawing/2014/main" id="{FEF1706F-B19F-864C-AD33-0158F8C8B88A}"/>
                </a:ext>
              </a:extLst>
            </p:cNvPr>
            <p:cNvSpPr/>
            <p:nvPr/>
          </p:nvSpPr>
          <p:spPr>
            <a:xfrm>
              <a:off x="3269900" y="3064500"/>
              <a:ext cx="432325" cy="263075"/>
            </a:xfrm>
            <a:custGeom>
              <a:avLst/>
              <a:gdLst/>
              <a:ahLst/>
              <a:cxnLst/>
              <a:rect l="l" t="t" r="r" b="b"/>
              <a:pathLst>
                <a:path w="17293" h="10523" fill="none" extrusionOk="0">
                  <a:moveTo>
                    <a:pt x="14711" y="7916"/>
                  </a:moveTo>
                  <a:lnTo>
                    <a:pt x="14711" y="7916"/>
                  </a:lnTo>
                  <a:lnTo>
                    <a:pt x="14151" y="8379"/>
                  </a:lnTo>
                  <a:lnTo>
                    <a:pt x="13493" y="8842"/>
                  </a:lnTo>
                  <a:lnTo>
                    <a:pt x="12811" y="9280"/>
                  </a:lnTo>
                  <a:lnTo>
                    <a:pt x="12446" y="9475"/>
                  </a:lnTo>
                  <a:lnTo>
                    <a:pt x="12056" y="9670"/>
                  </a:lnTo>
                  <a:lnTo>
                    <a:pt x="11667" y="9840"/>
                  </a:lnTo>
                  <a:lnTo>
                    <a:pt x="11253" y="10011"/>
                  </a:lnTo>
                  <a:lnTo>
                    <a:pt x="10839" y="10157"/>
                  </a:lnTo>
                  <a:lnTo>
                    <a:pt x="10425" y="10278"/>
                  </a:lnTo>
                  <a:lnTo>
                    <a:pt x="9986" y="10376"/>
                  </a:lnTo>
                  <a:lnTo>
                    <a:pt x="9548" y="10449"/>
                  </a:lnTo>
                  <a:lnTo>
                    <a:pt x="9109" y="10498"/>
                  </a:lnTo>
                  <a:lnTo>
                    <a:pt x="8647" y="10522"/>
                  </a:lnTo>
                  <a:lnTo>
                    <a:pt x="8647" y="10522"/>
                  </a:lnTo>
                  <a:lnTo>
                    <a:pt x="8233" y="10522"/>
                  </a:lnTo>
                  <a:lnTo>
                    <a:pt x="7843" y="10473"/>
                  </a:lnTo>
                  <a:lnTo>
                    <a:pt x="7453" y="10425"/>
                  </a:lnTo>
                  <a:lnTo>
                    <a:pt x="7064" y="10327"/>
                  </a:lnTo>
                  <a:lnTo>
                    <a:pt x="6674" y="10230"/>
                  </a:lnTo>
                  <a:lnTo>
                    <a:pt x="6284" y="10108"/>
                  </a:lnTo>
                  <a:lnTo>
                    <a:pt x="5919" y="9986"/>
                  </a:lnTo>
                  <a:lnTo>
                    <a:pt x="5554" y="9840"/>
                  </a:lnTo>
                  <a:lnTo>
                    <a:pt x="5213" y="9670"/>
                  </a:lnTo>
                  <a:lnTo>
                    <a:pt x="4847" y="9499"/>
                  </a:lnTo>
                  <a:lnTo>
                    <a:pt x="4190" y="9109"/>
                  </a:lnTo>
                  <a:lnTo>
                    <a:pt x="3557" y="8695"/>
                  </a:lnTo>
                  <a:lnTo>
                    <a:pt x="2972" y="8233"/>
                  </a:lnTo>
                  <a:lnTo>
                    <a:pt x="2412" y="7794"/>
                  </a:lnTo>
                  <a:lnTo>
                    <a:pt x="1900" y="7332"/>
                  </a:lnTo>
                  <a:lnTo>
                    <a:pt x="1438" y="6893"/>
                  </a:lnTo>
                  <a:lnTo>
                    <a:pt x="1048" y="6479"/>
                  </a:lnTo>
                  <a:lnTo>
                    <a:pt x="390" y="5748"/>
                  </a:lnTo>
                  <a:lnTo>
                    <a:pt x="1" y="5261"/>
                  </a:lnTo>
                  <a:lnTo>
                    <a:pt x="1" y="5261"/>
                  </a:lnTo>
                  <a:lnTo>
                    <a:pt x="390" y="4774"/>
                  </a:lnTo>
                  <a:lnTo>
                    <a:pt x="1048" y="4044"/>
                  </a:lnTo>
                  <a:lnTo>
                    <a:pt x="1438" y="3630"/>
                  </a:lnTo>
                  <a:lnTo>
                    <a:pt x="1900" y="3191"/>
                  </a:lnTo>
                  <a:lnTo>
                    <a:pt x="2412" y="2728"/>
                  </a:lnTo>
                  <a:lnTo>
                    <a:pt x="2972" y="2290"/>
                  </a:lnTo>
                  <a:lnTo>
                    <a:pt x="3557" y="1852"/>
                  </a:lnTo>
                  <a:lnTo>
                    <a:pt x="4190" y="1413"/>
                  </a:lnTo>
                  <a:lnTo>
                    <a:pt x="4847" y="1024"/>
                  </a:lnTo>
                  <a:lnTo>
                    <a:pt x="5213" y="853"/>
                  </a:lnTo>
                  <a:lnTo>
                    <a:pt x="5554" y="683"/>
                  </a:lnTo>
                  <a:lnTo>
                    <a:pt x="5919" y="536"/>
                  </a:lnTo>
                  <a:lnTo>
                    <a:pt x="6284" y="415"/>
                  </a:lnTo>
                  <a:lnTo>
                    <a:pt x="6674" y="293"/>
                  </a:lnTo>
                  <a:lnTo>
                    <a:pt x="7064" y="196"/>
                  </a:lnTo>
                  <a:lnTo>
                    <a:pt x="7453" y="98"/>
                  </a:lnTo>
                  <a:lnTo>
                    <a:pt x="7843" y="49"/>
                  </a:lnTo>
                  <a:lnTo>
                    <a:pt x="8233" y="1"/>
                  </a:lnTo>
                  <a:lnTo>
                    <a:pt x="8647" y="1"/>
                  </a:lnTo>
                  <a:lnTo>
                    <a:pt x="8647" y="1"/>
                  </a:lnTo>
                  <a:lnTo>
                    <a:pt x="9109" y="25"/>
                  </a:lnTo>
                  <a:lnTo>
                    <a:pt x="9548" y="74"/>
                  </a:lnTo>
                  <a:lnTo>
                    <a:pt x="9986" y="147"/>
                  </a:lnTo>
                  <a:lnTo>
                    <a:pt x="10425" y="244"/>
                  </a:lnTo>
                  <a:lnTo>
                    <a:pt x="10839" y="366"/>
                  </a:lnTo>
                  <a:lnTo>
                    <a:pt x="11253" y="512"/>
                  </a:lnTo>
                  <a:lnTo>
                    <a:pt x="11667" y="683"/>
                  </a:lnTo>
                  <a:lnTo>
                    <a:pt x="12056" y="853"/>
                  </a:lnTo>
                  <a:lnTo>
                    <a:pt x="12446" y="1048"/>
                  </a:lnTo>
                  <a:lnTo>
                    <a:pt x="12811" y="1243"/>
                  </a:lnTo>
                  <a:lnTo>
                    <a:pt x="13493" y="1681"/>
                  </a:lnTo>
                  <a:lnTo>
                    <a:pt x="14151" y="2144"/>
                  </a:lnTo>
                  <a:lnTo>
                    <a:pt x="14711" y="2607"/>
                  </a:lnTo>
                  <a:lnTo>
                    <a:pt x="14711" y="2607"/>
                  </a:lnTo>
                  <a:lnTo>
                    <a:pt x="15198" y="3021"/>
                  </a:lnTo>
                  <a:lnTo>
                    <a:pt x="15637" y="3435"/>
                  </a:lnTo>
                  <a:lnTo>
                    <a:pt x="16026" y="3824"/>
                  </a:lnTo>
                  <a:lnTo>
                    <a:pt x="16367" y="4190"/>
                  </a:lnTo>
                  <a:lnTo>
                    <a:pt x="16927" y="4823"/>
                  </a:lnTo>
                  <a:lnTo>
                    <a:pt x="17293" y="5261"/>
                  </a:lnTo>
                  <a:lnTo>
                    <a:pt x="17293" y="5261"/>
                  </a:lnTo>
                  <a:lnTo>
                    <a:pt x="16927" y="5700"/>
                  </a:lnTo>
                  <a:lnTo>
                    <a:pt x="16367" y="6333"/>
                  </a:lnTo>
                  <a:lnTo>
                    <a:pt x="16026" y="6698"/>
                  </a:lnTo>
                  <a:lnTo>
                    <a:pt x="15637" y="7088"/>
                  </a:lnTo>
                  <a:lnTo>
                    <a:pt x="15198" y="7502"/>
                  </a:lnTo>
                  <a:lnTo>
                    <a:pt x="14711" y="7916"/>
                  </a:lnTo>
                  <a:lnTo>
                    <a:pt x="14711" y="791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29" name="Google Shape;873;p43">
              <a:extLst>
                <a:ext uri="{FF2B5EF4-FFF2-40B4-BE49-F238E27FC236}">
                  <a16:creationId xmlns:a16="http://schemas.microsoft.com/office/drawing/2014/main" id="{FAFC7AB9-97E0-C84B-BAD7-4922581CAD9C}"/>
                </a:ext>
              </a:extLst>
            </p:cNvPr>
            <p:cNvSpPr/>
            <p:nvPr/>
          </p:nvSpPr>
          <p:spPr>
            <a:xfrm>
              <a:off x="3445875" y="3155825"/>
              <a:ext cx="80400" cy="80400"/>
            </a:xfrm>
            <a:custGeom>
              <a:avLst/>
              <a:gdLst/>
              <a:ahLst/>
              <a:cxnLst/>
              <a:rect l="l" t="t" r="r" b="b"/>
              <a:pathLst>
                <a:path w="3216" h="3216" fill="none" extrusionOk="0">
                  <a:moveTo>
                    <a:pt x="0" y="1608"/>
                  </a:moveTo>
                  <a:lnTo>
                    <a:pt x="0" y="1608"/>
                  </a:lnTo>
                  <a:lnTo>
                    <a:pt x="25" y="1438"/>
                  </a:lnTo>
                  <a:lnTo>
                    <a:pt x="49" y="1292"/>
                  </a:lnTo>
                  <a:lnTo>
                    <a:pt x="73" y="1121"/>
                  </a:lnTo>
                  <a:lnTo>
                    <a:pt x="146" y="975"/>
                  </a:lnTo>
                  <a:lnTo>
                    <a:pt x="195" y="853"/>
                  </a:lnTo>
                  <a:lnTo>
                    <a:pt x="293" y="707"/>
                  </a:lnTo>
                  <a:lnTo>
                    <a:pt x="366" y="585"/>
                  </a:lnTo>
                  <a:lnTo>
                    <a:pt x="487" y="488"/>
                  </a:lnTo>
                  <a:lnTo>
                    <a:pt x="585" y="366"/>
                  </a:lnTo>
                  <a:lnTo>
                    <a:pt x="707" y="293"/>
                  </a:lnTo>
                  <a:lnTo>
                    <a:pt x="853" y="196"/>
                  </a:lnTo>
                  <a:lnTo>
                    <a:pt x="974" y="147"/>
                  </a:lnTo>
                  <a:lnTo>
                    <a:pt x="1121" y="74"/>
                  </a:lnTo>
                  <a:lnTo>
                    <a:pt x="1291" y="50"/>
                  </a:lnTo>
                  <a:lnTo>
                    <a:pt x="1437" y="25"/>
                  </a:lnTo>
                  <a:lnTo>
                    <a:pt x="1608" y="1"/>
                  </a:lnTo>
                  <a:lnTo>
                    <a:pt x="1608" y="1"/>
                  </a:lnTo>
                  <a:lnTo>
                    <a:pt x="1778" y="25"/>
                  </a:lnTo>
                  <a:lnTo>
                    <a:pt x="1924" y="50"/>
                  </a:lnTo>
                  <a:lnTo>
                    <a:pt x="2095" y="74"/>
                  </a:lnTo>
                  <a:lnTo>
                    <a:pt x="2241" y="147"/>
                  </a:lnTo>
                  <a:lnTo>
                    <a:pt x="2363" y="196"/>
                  </a:lnTo>
                  <a:lnTo>
                    <a:pt x="2509" y="293"/>
                  </a:lnTo>
                  <a:lnTo>
                    <a:pt x="2631" y="366"/>
                  </a:lnTo>
                  <a:lnTo>
                    <a:pt x="2728" y="488"/>
                  </a:lnTo>
                  <a:lnTo>
                    <a:pt x="2850" y="585"/>
                  </a:lnTo>
                  <a:lnTo>
                    <a:pt x="2923" y="707"/>
                  </a:lnTo>
                  <a:lnTo>
                    <a:pt x="3020" y="853"/>
                  </a:lnTo>
                  <a:lnTo>
                    <a:pt x="3069" y="975"/>
                  </a:lnTo>
                  <a:lnTo>
                    <a:pt x="3142" y="1121"/>
                  </a:lnTo>
                  <a:lnTo>
                    <a:pt x="3166" y="1292"/>
                  </a:lnTo>
                  <a:lnTo>
                    <a:pt x="3191" y="1438"/>
                  </a:lnTo>
                  <a:lnTo>
                    <a:pt x="3215" y="1608"/>
                  </a:lnTo>
                  <a:lnTo>
                    <a:pt x="3215" y="1608"/>
                  </a:lnTo>
                  <a:lnTo>
                    <a:pt x="3191" y="1779"/>
                  </a:lnTo>
                  <a:lnTo>
                    <a:pt x="3166" y="1925"/>
                  </a:lnTo>
                  <a:lnTo>
                    <a:pt x="3142" y="2095"/>
                  </a:lnTo>
                  <a:lnTo>
                    <a:pt x="3069" y="2242"/>
                  </a:lnTo>
                  <a:lnTo>
                    <a:pt x="3020" y="2363"/>
                  </a:lnTo>
                  <a:lnTo>
                    <a:pt x="2923" y="2509"/>
                  </a:lnTo>
                  <a:lnTo>
                    <a:pt x="2850" y="2631"/>
                  </a:lnTo>
                  <a:lnTo>
                    <a:pt x="2728" y="2729"/>
                  </a:lnTo>
                  <a:lnTo>
                    <a:pt x="2631" y="2850"/>
                  </a:lnTo>
                  <a:lnTo>
                    <a:pt x="2509" y="2924"/>
                  </a:lnTo>
                  <a:lnTo>
                    <a:pt x="2363" y="3021"/>
                  </a:lnTo>
                  <a:lnTo>
                    <a:pt x="2241" y="3070"/>
                  </a:lnTo>
                  <a:lnTo>
                    <a:pt x="2095" y="3143"/>
                  </a:lnTo>
                  <a:lnTo>
                    <a:pt x="1924" y="3167"/>
                  </a:lnTo>
                  <a:lnTo>
                    <a:pt x="1778" y="3191"/>
                  </a:lnTo>
                  <a:lnTo>
                    <a:pt x="1608" y="3216"/>
                  </a:lnTo>
                  <a:lnTo>
                    <a:pt x="1608" y="3216"/>
                  </a:lnTo>
                  <a:lnTo>
                    <a:pt x="1437" y="3191"/>
                  </a:lnTo>
                  <a:lnTo>
                    <a:pt x="1291" y="3167"/>
                  </a:lnTo>
                  <a:lnTo>
                    <a:pt x="1121" y="3143"/>
                  </a:lnTo>
                  <a:lnTo>
                    <a:pt x="974" y="3070"/>
                  </a:lnTo>
                  <a:lnTo>
                    <a:pt x="853" y="3021"/>
                  </a:lnTo>
                  <a:lnTo>
                    <a:pt x="707" y="2924"/>
                  </a:lnTo>
                  <a:lnTo>
                    <a:pt x="585" y="2850"/>
                  </a:lnTo>
                  <a:lnTo>
                    <a:pt x="487" y="2729"/>
                  </a:lnTo>
                  <a:lnTo>
                    <a:pt x="366" y="2631"/>
                  </a:lnTo>
                  <a:lnTo>
                    <a:pt x="293" y="2509"/>
                  </a:lnTo>
                  <a:lnTo>
                    <a:pt x="195" y="2363"/>
                  </a:lnTo>
                  <a:lnTo>
                    <a:pt x="146" y="2242"/>
                  </a:lnTo>
                  <a:lnTo>
                    <a:pt x="73" y="2095"/>
                  </a:lnTo>
                  <a:lnTo>
                    <a:pt x="49" y="1925"/>
                  </a:lnTo>
                  <a:lnTo>
                    <a:pt x="25" y="1779"/>
                  </a:lnTo>
                  <a:lnTo>
                    <a:pt x="0" y="1608"/>
                  </a:lnTo>
                  <a:lnTo>
                    <a:pt x="0" y="160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0" name="Google Shape;874;p43">
              <a:extLst>
                <a:ext uri="{FF2B5EF4-FFF2-40B4-BE49-F238E27FC236}">
                  <a16:creationId xmlns:a16="http://schemas.microsoft.com/office/drawing/2014/main" id="{8B5E07E0-4BD2-6C4C-8610-C40A2B16DEB2}"/>
                </a:ext>
              </a:extLst>
            </p:cNvPr>
            <p:cNvSpPr/>
            <p:nvPr/>
          </p:nvSpPr>
          <p:spPr>
            <a:xfrm>
              <a:off x="3381925" y="3091900"/>
              <a:ext cx="208275" cy="208275"/>
            </a:xfrm>
            <a:custGeom>
              <a:avLst/>
              <a:gdLst/>
              <a:ahLst/>
              <a:cxnLst/>
              <a:rect l="l" t="t" r="r" b="b"/>
              <a:pathLst>
                <a:path w="8331" h="8331" fill="none" extrusionOk="0">
                  <a:moveTo>
                    <a:pt x="1" y="4165"/>
                  </a:moveTo>
                  <a:lnTo>
                    <a:pt x="1" y="4165"/>
                  </a:lnTo>
                  <a:lnTo>
                    <a:pt x="25" y="3751"/>
                  </a:lnTo>
                  <a:lnTo>
                    <a:pt x="74" y="3337"/>
                  </a:lnTo>
                  <a:lnTo>
                    <a:pt x="196" y="2923"/>
                  </a:lnTo>
                  <a:lnTo>
                    <a:pt x="318" y="2534"/>
                  </a:lnTo>
                  <a:lnTo>
                    <a:pt x="512" y="2168"/>
                  </a:lnTo>
                  <a:lnTo>
                    <a:pt x="707" y="1827"/>
                  </a:lnTo>
                  <a:lnTo>
                    <a:pt x="951" y="1511"/>
                  </a:lnTo>
                  <a:lnTo>
                    <a:pt x="1219" y="1218"/>
                  </a:lnTo>
                  <a:lnTo>
                    <a:pt x="1511" y="951"/>
                  </a:lnTo>
                  <a:lnTo>
                    <a:pt x="1828" y="707"/>
                  </a:lnTo>
                  <a:lnTo>
                    <a:pt x="2169" y="512"/>
                  </a:lnTo>
                  <a:lnTo>
                    <a:pt x="2534" y="317"/>
                  </a:lnTo>
                  <a:lnTo>
                    <a:pt x="2924" y="195"/>
                  </a:lnTo>
                  <a:lnTo>
                    <a:pt x="3313" y="74"/>
                  </a:lnTo>
                  <a:lnTo>
                    <a:pt x="3727" y="25"/>
                  </a:lnTo>
                  <a:lnTo>
                    <a:pt x="4166" y="1"/>
                  </a:lnTo>
                  <a:lnTo>
                    <a:pt x="4166" y="1"/>
                  </a:lnTo>
                  <a:lnTo>
                    <a:pt x="4580" y="25"/>
                  </a:lnTo>
                  <a:lnTo>
                    <a:pt x="4994" y="74"/>
                  </a:lnTo>
                  <a:lnTo>
                    <a:pt x="5408" y="195"/>
                  </a:lnTo>
                  <a:lnTo>
                    <a:pt x="5797" y="317"/>
                  </a:lnTo>
                  <a:lnTo>
                    <a:pt x="6163" y="512"/>
                  </a:lnTo>
                  <a:lnTo>
                    <a:pt x="6504" y="707"/>
                  </a:lnTo>
                  <a:lnTo>
                    <a:pt x="6820" y="951"/>
                  </a:lnTo>
                  <a:lnTo>
                    <a:pt x="7113" y="1218"/>
                  </a:lnTo>
                  <a:lnTo>
                    <a:pt x="7381" y="1511"/>
                  </a:lnTo>
                  <a:lnTo>
                    <a:pt x="7624" y="1827"/>
                  </a:lnTo>
                  <a:lnTo>
                    <a:pt x="7819" y="2168"/>
                  </a:lnTo>
                  <a:lnTo>
                    <a:pt x="8014" y="2534"/>
                  </a:lnTo>
                  <a:lnTo>
                    <a:pt x="8136" y="2923"/>
                  </a:lnTo>
                  <a:lnTo>
                    <a:pt x="8257" y="3337"/>
                  </a:lnTo>
                  <a:lnTo>
                    <a:pt x="8306" y="3751"/>
                  </a:lnTo>
                  <a:lnTo>
                    <a:pt x="8330" y="4165"/>
                  </a:lnTo>
                  <a:lnTo>
                    <a:pt x="8330" y="4165"/>
                  </a:lnTo>
                  <a:lnTo>
                    <a:pt x="8306" y="4579"/>
                  </a:lnTo>
                  <a:lnTo>
                    <a:pt x="8257" y="4993"/>
                  </a:lnTo>
                  <a:lnTo>
                    <a:pt x="8136" y="5407"/>
                  </a:lnTo>
                  <a:lnTo>
                    <a:pt x="8014" y="5797"/>
                  </a:lnTo>
                  <a:lnTo>
                    <a:pt x="7819" y="6162"/>
                  </a:lnTo>
                  <a:lnTo>
                    <a:pt x="7624" y="6503"/>
                  </a:lnTo>
                  <a:lnTo>
                    <a:pt x="7381" y="6820"/>
                  </a:lnTo>
                  <a:lnTo>
                    <a:pt x="7113" y="7112"/>
                  </a:lnTo>
                  <a:lnTo>
                    <a:pt x="6820" y="7380"/>
                  </a:lnTo>
                  <a:lnTo>
                    <a:pt x="6504" y="7624"/>
                  </a:lnTo>
                  <a:lnTo>
                    <a:pt x="6163" y="7819"/>
                  </a:lnTo>
                  <a:lnTo>
                    <a:pt x="5797" y="8013"/>
                  </a:lnTo>
                  <a:lnTo>
                    <a:pt x="5408" y="8135"/>
                  </a:lnTo>
                  <a:lnTo>
                    <a:pt x="4994" y="8257"/>
                  </a:lnTo>
                  <a:lnTo>
                    <a:pt x="4580" y="8306"/>
                  </a:lnTo>
                  <a:lnTo>
                    <a:pt x="4166" y="8330"/>
                  </a:lnTo>
                  <a:lnTo>
                    <a:pt x="4166" y="8330"/>
                  </a:lnTo>
                  <a:lnTo>
                    <a:pt x="3727" y="8306"/>
                  </a:lnTo>
                  <a:lnTo>
                    <a:pt x="3313" y="8257"/>
                  </a:lnTo>
                  <a:lnTo>
                    <a:pt x="2924" y="8135"/>
                  </a:lnTo>
                  <a:lnTo>
                    <a:pt x="2534" y="8013"/>
                  </a:lnTo>
                  <a:lnTo>
                    <a:pt x="2169" y="7819"/>
                  </a:lnTo>
                  <a:lnTo>
                    <a:pt x="1828" y="7624"/>
                  </a:lnTo>
                  <a:lnTo>
                    <a:pt x="1511" y="7380"/>
                  </a:lnTo>
                  <a:lnTo>
                    <a:pt x="1219" y="7112"/>
                  </a:lnTo>
                  <a:lnTo>
                    <a:pt x="951" y="6820"/>
                  </a:lnTo>
                  <a:lnTo>
                    <a:pt x="707" y="6503"/>
                  </a:lnTo>
                  <a:lnTo>
                    <a:pt x="512" y="6162"/>
                  </a:lnTo>
                  <a:lnTo>
                    <a:pt x="318" y="5797"/>
                  </a:lnTo>
                  <a:lnTo>
                    <a:pt x="196" y="5407"/>
                  </a:lnTo>
                  <a:lnTo>
                    <a:pt x="74" y="4993"/>
                  </a:lnTo>
                  <a:lnTo>
                    <a:pt x="25" y="4579"/>
                  </a:lnTo>
                  <a:lnTo>
                    <a:pt x="1" y="4165"/>
                  </a:lnTo>
                  <a:lnTo>
                    <a:pt x="1" y="416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31" name="Google Shape;875;p43">
            <a:extLst>
              <a:ext uri="{FF2B5EF4-FFF2-40B4-BE49-F238E27FC236}">
                <a16:creationId xmlns:a16="http://schemas.microsoft.com/office/drawing/2014/main" id="{B8CB3216-722B-744A-BF1A-1E1F13E8C235}"/>
              </a:ext>
            </a:extLst>
          </p:cNvPr>
          <p:cNvGrpSpPr/>
          <p:nvPr/>
        </p:nvGrpSpPr>
        <p:grpSpPr>
          <a:xfrm>
            <a:off x="10701923" y="4094794"/>
            <a:ext cx="265115" cy="372594"/>
            <a:chOff x="6689325" y="2984125"/>
            <a:chExt cx="315425" cy="443300"/>
          </a:xfrm>
        </p:grpSpPr>
        <p:sp>
          <p:nvSpPr>
            <p:cNvPr id="832" name="Google Shape;876;p43">
              <a:extLst>
                <a:ext uri="{FF2B5EF4-FFF2-40B4-BE49-F238E27FC236}">
                  <a16:creationId xmlns:a16="http://schemas.microsoft.com/office/drawing/2014/main" id="{E205B380-2B87-3644-B46A-FD35F27F2977}"/>
                </a:ext>
              </a:extLst>
            </p:cNvPr>
            <p:cNvSpPr/>
            <p:nvPr/>
          </p:nvSpPr>
          <p:spPr>
            <a:xfrm>
              <a:off x="6689325" y="2984125"/>
              <a:ext cx="315425" cy="77975"/>
            </a:xfrm>
            <a:custGeom>
              <a:avLst/>
              <a:gdLst/>
              <a:ahLst/>
              <a:cxnLst/>
              <a:rect l="l" t="t" r="r" b="b"/>
              <a:pathLst>
                <a:path w="12617" h="3119" fill="none" extrusionOk="0">
                  <a:moveTo>
                    <a:pt x="12130" y="1413"/>
                  </a:moveTo>
                  <a:lnTo>
                    <a:pt x="8647" y="1413"/>
                  </a:lnTo>
                  <a:lnTo>
                    <a:pt x="8647" y="878"/>
                  </a:lnTo>
                  <a:lnTo>
                    <a:pt x="8647" y="878"/>
                  </a:lnTo>
                  <a:lnTo>
                    <a:pt x="8623" y="707"/>
                  </a:lnTo>
                  <a:lnTo>
                    <a:pt x="8574" y="537"/>
                  </a:lnTo>
                  <a:lnTo>
                    <a:pt x="8501" y="391"/>
                  </a:lnTo>
                  <a:lnTo>
                    <a:pt x="8379" y="269"/>
                  </a:lnTo>
                  <a:lnTo>
                    <a:pt x="8257" y="147"/>
                  </a:lnTo>
                  <a:lnTo>
                    <a:pt x="8111" y="74"/>
                  </a:lnTo>
                  <a:lnTo>
                    <a:pt x="7941" y="25"/>
                  </a:lnTo>
                  <a:lnTo>
                    <a:pt x="7770" y="1"/>
                  </a:lnTo>
                  <a:lnTo>
                    <a:pt x="4848" y="1"/>
                  </a:lnTo>
                  <a:lnTo>
                    <a:pt x="4848" y="1"/>
                  </a:lnTo>
                  <a:lnTo>
                    <a:pt x="4677" y="25"/>
                  </a:lnTo>
                  <a:lnTo>
                    <a:pt x="4507" y="74"/>
                  </a:lnTo>
                  <a:lnTo>
                    <a:pt x="4361" y="147"/>
                  </a:lnTo>
                  <a:lnTo>
                    <a:pt x="4239" y="269"/>
                  </a:lnTo>
                  <a:lnTo>
                    <a:pt x="4117" y="391"/>
                  </a:lnTo>
                  <a:lnTo>
                    <a:pt x="4044" y="537"/>
                  </a:lnTo>
                  <a:lnTo>
                    <a:pt x="3995" y="707"/>
                  </a:lnTo>
                  <a:lnTo>
                    <a:pt x="3971" y="878"/>
                  </a:lnTo>
                  <a:lnTo>
                    <a:pt x="3971" y="1413"/>
                  </a:lnTo>
                  <a:lnTo>
                    <a:pt x="488" y="1413"/>
                  </a:lnTo>
                  <a:lnTo>
                    <a:pt x="488" y="1413"/>
                  </a:lnTo>
                  <a:lnTo>
                    <a:pt x="391" y="1413"/>
                  </a:lnTo>
                  <a:lnTo>
                    <a:pt x="293" y="1462"/>
                  </a:lnTo>
                  <a:lnTo>
                    <a:pt x="220" y="1486"/>
                  </a:lnTo>
                  <a:lnTo>
                    <a:pt x="147" y="1560"/>
                  </a:lnTo>
                  <a:lnTo>
                    <a:pt x="74" y="1633"/>
                  </a:lnTo>
                  <a:lnTo>
                    <a:pt x="50" y="1706"/>
                  </a:lnTo>
                  <a:lnTo>
                    <a:pt x="1" y="1803"/>
                  </a:lnTo>
                  <a:lnTo>
                    <a:pt x="1" y="1901"/>
                  </a:lnTo>
                  <a:lnTo>
                    <a:pt x="1" y="3118"/>
                  </a:lnTo>
                  <a:lnTo>
                    <a:pt x="12617" y="3118"/>
                  </a:lnTo>
                  <a:lnTo>
                    <a:pt x="12617" y="1901"/>
                  </a:lnTo>
                  <a:lnTo>
                    <a:pt x="12617" y="1901"/>
                  </a:lnTo>
                  <a:lnTo>
                    <a:pt x="12617" y="1803"/>
                  </a:lnTo>
                  <a:lnTo>
                    <a:pt x="12568" y="1706"/>
                  </a:lnTo>
                  <a:lnTo>
                    <a:pt x="12544" y="1633"/>
                  </a:lnTo>
                  <a:lnTo>
                    <a:pt x="12471" y="1560"/>
                  </a:lnTo>
                  <a:lnTo>
                    <a:pt x="12398" y="1486"/>
                  </a:lnTo>
                  <a:lnTo>
                    <a:pt x="12325" y="1462"/>
                  </a:lnTo>
                  <a:lnTo>
                    <a:pt x="12227" y="1413"/>
                  </a:lnTo>
                  <a:lnTo>
                    <a:pt x="12130" y="1413"/>
                  </a:lnTo>
                  <a:lnTo>
                    <a:pt x="12130" y="1413"/>
                  </a:lnTo>
                  <a:close/>
                  <a:moveTo>
                    <a:pt x="4750" y="878"/>
                  </a:moveTo>
                  <a:lnTo>
                    <a:pt x="4750" y="878"/>
                  </a:lnTo>
                  <a:lnTo>
                    <a:pt x="4750" y="829"/>
                  </a:lnTo>
                  <a:lnTo>
                    <a:pt x="4775" y="805"/>
                  </a:lnTo>
                  <a:lnTo>
                    <a:pt x="4799" y="780"/>
                  </a:lnTo>
                  <a:lnTo>
                    <a:pt x="4848" y="780"/>
                  </a:lnTo>
                  <a:lnTo>
                    <a:pt x="7770" y="780"/>
                  </a:lnTo>
                  <a:lnTo>
                    <a:pt x="7770" y="780"/>
                  </a:lnTo>
                  <a:lnTo>
                    <a:pt x="7819" y="780"/>
                  </a:lnTo>
                  <a:lnTo>
                    <a:pt x="7843" y="805"/>
                  </a:lnTo>
                  <a:lnTo>
                    <a:pt x="7868" y="829"/>
                  </a:lnTo>
                  <a:lnTo>
                    <a:pt x="7868" y="878"/>
                  </a:lnTo>
                  <a:lnTo>
                    <a:pt x="7868" y="1413"/>
                  </a:lnTo>
                  <a:lnTo>
                    <a:pt x="4750" y="1413"/>
                  </a:lnTo>
                  <a:lnTo>
                    <a:pt x="4750" y="878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3" name="Google Shape;877;p43">
              <a:extLst>
                <a:ext uri="{FF2B5EF4-FFF2-40B4-BE49-F238E27FC236}">
                  <a16:creationId xmlns:a16="http://schemas.microsoft.com/office/drawing/2014/main" id="{2D66E75D-9C5B-B34C-AB9D-B2937799892D}"/>
                </a:ext>
              </a:extLst>
            </p:cNvPr>
            <p:cNvSpPr/>
            <p:nvPr/>
          </p:nvSpPr>
          <p:spPr>
            <a:xfrm>
              <a:off x="6702125" y="3069375"/>
              <a:ext cx="289850" cy="358050"/>
            </a:xfrm>
            <a:custGeom>
              <a:avLst/>
              <a:gdLst/>
              <a:ahLst/>
              <a:cxnLst/>
              <a:rect l="l" t="t" r="r" b="b"/>
              <a:pathLst>
                <a:path w="11594" h="14322" fill="none" extrusionOk="0">
                  <a:moveTo>
                    <a:pt x="0" y="1"/>
                  </a:moveTo>
                  <a:lnTo>
                    <a:pt x="0" y="13834"/>
                  </a:lnTo>
                  <a:lnTo>
                    <a:pt x="0" y="13834"/>
                  </a:lnTo>
                  <a:lnTo>
                    <a:pt x="0" y="13932"/>
                  </a:lnTo>
                  <a:lnTo>
                    <a:pt x="49" y="14029"/>
                  </a:lnTo>
                  <a:lnTo>
                    <a:pt x="74" y="14102"/>
                  </a:lnTo>
                  <a:lnTo>
                    <a:pt x="147" y="14175"/>
                  </a:lnTo>
                  <a:lnTo>
                    <a:pt x="220" y="14224"/>
                  </a:lnTo>
                  <a:lnTo>
                    <a:pt x="293" y="14273"/>
                  </a:lnTo>
                  <a:lnTo>
                    <a:pt x="390" y="14297"/>
                  </a:lnTo>
                  <a:lnTo>
                    <a:pt x="488" y="14321"/>
                  </a:lnTo>
                  <a:lnTo>
                    <a:pt x="11106" y="14321"/>
                  </a:lnTo>
                  <a:lnTo>
                    <a:pt x="11106" y="14321"/>
                  </a:lnTo>
                  <a:lnTo>
                    <a:pt x="11204" y="14297"/>
                  </a:lnTo>
                  <a:lnTo>
                    <a:pt x="11301" y="14273"/>
                  </a:lnTo>
                  <a:lnTo>
                    <a:pt x="11374" y="14224"/>
                  </a:lnTo>
                  <a:lnTo>
                    <a:pt x="11447" y="14175"/>
                  </a:lnTo>
                  <a:lnTo>
                    <a:pt x="11520" y="14102"/>
                  </a:lnTo>
                  <a:lnTo>
                    <a:pt x="11545" y="14029"/>
                  </a:lnTo>
                  <a:lnTo>
                    <a:pt x="11593" y="13932"/>
                  </a:lnTo>
                  <a:lnTo>
                    <a:pt x="11593" y="13834"/>
                  </a:lnTo>
                  <a:lnTo>
                    <a:pt x="1159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4" name="Google Shape;878;p43">
              <a:extLst>
                <a:ext uri="{FF2B5EF4-FFF2-40B4-BE49-F238E27FC236}">
                  <a16:creationId xmlns:a16="http://schemas.microsoft.com/office/drawing/2014/main" id="{908E9606-5103-BC4C-910F-09122527BA15}"/>
                </a:ext>
              </a:extLst>
            </p:cNvPr>
            <p:cNvSpPr/>
            <p:nvPr/>
          </p:nvSpPr>
          <p:spPr>
            <a:xfrm>
              <a:off x="676117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0473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5" name="Google Shape;879;p43">
              <a:extLst>
                <a:ext uri="{FF2B5EF4-FFF2-40B4-BE49-F238E27FC236}">
                  <a16:creationId xmlns:a16="http://schemas.microsoft.com/office/drawing/2014/main" id="{112B1F69-CD8E-C245-8EB2-62B803EBAD12}"/>
                </a:ext>
              </a:extLst>
            </p:cNvPr>
            <p:cNvSpPr/>
            <p:nvPr/>
          </p:nvSpPr>
          <p:spPr>
            <a:xfrm>
              <a:off x="684702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"/>
                  </a:moveTo>
                  <a:lnTo>
                    <a:pt x="1" y="1047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6" name="Google Shape;880;p43">
              <a:extLst>
                <a:ext uri="{FF2B5EF4-FFF2-40B4-BE49-F238E27FC236}">
                  <a16:creationId xmlns:a16="http://schemas.microsoft.com/office/drawing/2014/main" id="{E296A5CA-C126-2441-A58C-A7D1EEF7B02A}"/>
                </a:ext>
              </a:extLst>
            </p:cNvPr>
            <p:cNvSpPr/>
            <p:nvPr/>
          </p:nvSpPr>
          <p:spPr>
            <a:xfrm>
              <a:off x="6932875" y="3117475"/>
              <a:ext cx="25" cy="261850"/>
            </a:xfrm>
            <a:custGeom>
              <a:avLst/>
              <a:gdLst/>
              <a:ahLst/>
              <a:cxnLst/>
              <a:rect l="l" t="t" r="r" b="b"/>
              <a:pathLst>
                <a:path w="1" h="10474" fill="none" extrusionOk="0">
                  <a:moveTo>
                    <a:pt x="1" y="1"/>
                  </a:moveTo>
                  <a:lnTo>
                    <a:pt x="1" y="1047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37" name="Google Shape;881;p43">
            <a:extLst>
              <a:ext uri="{FF2B5EF4-FFF2-40B4-BE49-F238E27FC236}">
                <a16:creationId xmlns:a16="http://schemas.microsoft.com/office/drawing/2014/main" id="{69ADA7B1-A42D-7C49-ADA4-B1C522B69819}"/>
              </a:ext>
            </a:extLst>
          </p:cNvPr>
          <p:cNvGrpSpPr/>
          <p:nvPr/>
        </p:nvGrpSpPr>
        <p:grpSpPr>
          <a:xfrm>
            <a:off x="6750649" y="5189462"/>
            <a:ext cx="256416" cy="414535"/>
            <a:chOff x="1988225" y="4286525"/>
            <a:chExt cx="305075" cy="493200"/>
          </a:xfrm>
        </p:grpSpPr>
        <p:sp>
          <p:nvSpPr>
            <p:cNvPr id="838" name="Google Shape;882;p43">
              <a:extLst>
                <a:ext uri="{FF2B5EF4-FFF2-40B4-BE49-F238E27FC236}">
                  <a16:creationId xmlns:a16="http://schemas.microsoft.com/office/drawing/2014/main" id="{B0AEE338-2879-0840-937F-7EAF784549A3}"/>
                </a:ext>
              </a:extLst>
            </p:cNvPr>
            <p:cNvSpPr/>
            <p:nvPr/>
          </p:nvSpPr>
          <p:spPr>
            <a:xfrm>
              <a:off x="2178800" y="4519725"/>
              <a:ext cx="114500" cy="114475"/>
            </a:xfrm>
            <a:custGeom>
              <a:avLst/>
              <a:gdLst/>
              <a:ahLst/>
              <a:cxnLst/>
              <a:rect l="l" t="t" r="r" b="b"/>
              <a:pathLst>
                <a:path w="4580" h="4579" fill="none" extrusionOk="0">
                  <a:moveTo>
                    <a:pt x="731" y="4189"/>
                  </a:moveTo>
                  <a:lnTo>
                    <a:pt x="731" y="4189"/>
                  </a:lnTo>
                  <a:lnTo>
                    <a:pt x="853" y="4286"/>
                  </a:lnTo>
                  <a:lnTo>
                    <a:pt x="999" y="4384"/>
                  </a:lnTo>
                  <a:lnTo>
                    <a:pt x="1170" y="4457"/>
                  </a:lnTo>
                  <a:lnTo>
                    <a:pt x="1316" y="4506"/>
                  </a:lnTo>
                  <a:lnTo>
                    <a:pt x="1486" y="4554"/>
                  </a:lnTo>
                  <a:lnTo>
                    <a:pt x="1657" y="4579"/>
                  </a:lnTo>
                  <a:lnTo>
                    <a:pt x="1827" y="4579"/>
                  </a:lnTo>
                  <a:lnTo>
                    <a:pt x="1973" y="4579"/>
                  </a:lnTo>
                  <a:lnTo>
                    <a:pt x="2144" y="4579"/>
                  </a:lnTo>
                  <a:lnTo>
                    <a:pt x="2314" y="4530"/>
                  </a:lnTo>
                  <a:lnTo>
                    <a:pt x="2485" y="4481"/>
                  </a:lnTo>
                  <a:lnTo>
                    <a:pt x="2631" y="4433"/>
                  </a:lnTo>
                  <a:lnTo>
                    <a:pt x="2777" y="4360"/>
                  </a:lnTo>
                  <a:lnTo>
                    <a:pt x="2923" y="4262"/>
                  </a:lnTo>
                  <a:lnTo>
                    <a:pt x="3069" y="4165"/>
                  </a:lnTo>
                  <a:lnTo>
                    <a:pt x="3191" y="4043"/>
                  </a:lnTo>
                  <a:lnTo>
                    <a:pt x="3191" y="4043"/>
                  </a:lnTo>
                  <a:lnTo>
                    <a:pt x="3337" y="3872"/>
                  </a:lnTo>
                  <a:lnTo>
                    <a:pt x="3483" y="3653"/>
                  </a:lnTo>
                  <a:lnTo>
                    <a:pt x="3605" y="3410"/>
                  </a:lnTo>
                  <a:lnTo>
                    <a:pt x="3751" y="3117"/>
                  </a:lnTo>
                  <a:lnTo>
                    <a:pt x="3995" y="2484"/>
                  </a:lnTo>
                  <a:lnTo>
                    <a:pt x="4214" y="1827"/>
                  </a:lnTo>
                  <a:lnTo>
                    <a:pt x="4409" y="1169"/>
                  </a:lnTo>
                  <a:lnTo>
                    <a:pt x="4531" y="609"/>
                  </a:lnTo>
                  <a:lnTo>
                    <a:pt x="4579" y="219"/>
                  </a:lnTo>
                  <a:lnTo>
                    <a:pt x="4579" y="97"/>
                  </a:lnTo>
                  <a:lnTo>
                    <a:pt x="4579" y="24"/>
                  </a:lnTo>
                  <a:lnTo>
                    <a:pt x="4579" y="24"/>
                  </a:lnTo>
                  <a:lnTo>
                    <a:pt x="4506" y="0"/>
                  </a:lnTo>
                  <a:lnTo>
                    <a:pt x="4385" y="0"/>
                  </a:lnTo>
                  <a:lnTo>
                    <a:pt x="3970" y="73"/>
                  </a:lnTo>
                  <a:lnTo>
                    <a:pt x="3410" y="195"/>
                  </a:lnTo>
                  <a:lnTo>
                    <a:pt x="2777" y="365"/>
                  </a:lnTo>
                  <a:lnTo>
                    <a:pt x="2095" y="609"/>
                  </a:lnTo>
                  <a:lnTo>
                    <a:pt x="1462" y="852"/>
                  </a:lnTo>
                  <a:lnTo>
                    <a:pt x="1194" y="974"/>
                  </a:lnTo>
                  <a:lnTo>
                    <a:pt x="926" y="1120"/>
                  </a:lnTo>
                  <a:lnTo>
                    <a:pt x="707" y="1266"/>
                  </a:lnTo>
                  <a:lnTo>
                    <a:pt x="561" y="1388"/>
                  </a:lnTo>
                  <a:lnTo>
                    <a:pt x="561" y="1388"/>
                  </a:lnTo>
                  <a:lnTo>
                    <a:pt x="439" y="1534"/>
                  </a:lnTo>
                  <a:lnTo>
                    <a:pt x="342" y="1656"/>
                  </a:lnTo>
                  <a:lnTo>
                    <a:pt x="244" y="1802"/>
                  </a:lnTo>
                  <a:lnTo>
                    <a:pt x="171" y="1973"/>
                  </a:lnTo>
                  <a:lnTo>
                    <a:pt x="98" y="2119"/>
                  </a:lnTo>
                  <a:lnTo>
                    <a:pt x="49" y="2289"/>
                  </a:lnTo>
                  <a:lnTo>
                    <a:pt x="25" y="2436"/>
                  </a:lnTo>
                  <a:lnTo>
                    <a:pt x="1" y="2606"/>
                  </a:lnTo>
                  <a:lnTo>
                    <a:pt x="1" y="2776"/>
                  </a:lnTo>
                  <a:lnTo>
                    <a:pt x="25" y="2947"/>
                  </a:lnTo>
                  <a:lnTo>
                    <a:pt x="49" y="3117"/>
                  </a:lnTo>
                  <a:lnTo>
                    <a:pt x="98" y="3264"/>
                  </a:lnTo>
                  <a:lnTo>
                    <a:pt x="147" y="3434"/>
                  </a:lnTo>
                  <a:lnTo>
                    <a:pt x="220" y="3580"/>
                  </a:lnTo>
                  <a:lnTo>
                    <a:pt x="317" y="3726"/>
                  </a:lnTo>
                  <a:lnTo>
                    <a:pt x="415" y="3872"/>
                  </a:lnTo>
                  <a:lnTo>
                    <a:pt x="731" y="4189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39" name="Google Shape;883;p43">
              <a:extLst>
                <a:ext uri="{FF2B5EF4-FFF2-40B4-BE49-F238E27FC236}">
                  <a16:creationId xmlns:a16="http://schemas.microsoft.com/office/drawing/2014/main" id="{67DA6621-BCD9-0A4B-BAE6-EBA614552340}"/>
                </a:ext>
              </a:extLst>
            </p:cNvPr>
            <p:cNvSpPr/>
            <p:nvPr/>
          </p:nvSpPr>
          <p:spPr>
            <a:xfrm>
              <a:off x="1988225" y="4539200"/>
              <a:ext cx="156500" cy="156500"/>
            </a:xfrm>
            <a:custGeom>
              <a:avLst/>
              <a:gdLst/>
              <a:ahLst/>
              <a:cxnLst/>
              <a:rect l="l" t="t" r="r" b="b"/>
              <a:pathLst>
                <a:path w="6260" h="6260" fill="none" extrusionOk="0">
                  <a:moveTo>
                    <a:pt x="5675" y="5334"/>
                  </a:moveTo>
                  <a:lnTo>
                    <a:pt x="5675" y="5334"/>
                  </a:lnTo>
                  <a:lnTo>
                    <a:pt x="5821" y="5139"/>
                  </a:lnTo>
                  <a:lnTo>
                    <a:pt x="5943" y="4944"/>
                  </a:lnTo>
                  <a:lnTo>
                    <a:pt x="6041" y="4725"/>
                  </a:lnTo>
                  <a:lnTo>
                    <a:pt x="6138" y="4506"/>
                  </a:lnTo>
                  <a:lnTo>
                    <a:pt x="6187" y="4287"/>
                  </a:lnTo>
                  <a:lnTo>
                    <a:pt x="6235" y="4043"/>
                  </a:lnTo>
                  <a:lnTo>
                    <a:pt x="6260" y="3824"/>
                  </a:lnTo>
                  <a:lnTo>
                    <a:pt x="6260" y="3581"/>
                  </a:lnTo>
                  <a:lnTo>
                    <a:pt x="6235" y="3361"/>
                  </a:lnTo>
                  <a:lnTo>
                    <a:pt x="6187" y="3118"/>
                  </a:lnTo>
                  <a:lnTo>
                    <a:pt x="6138" y="2899"/>
                  </a:lnTo>
                  <a:lnTo>
                    <a:pt x="6041" y="2679"/>
                  </a:lnTo>
                  <a:lnTo>
                    <a:pt x="5943" y="2460"/>
                  </a:lnTo>
                  <a:lnTo>
                    <a:pt x="5821" y="2265"/>
                  </a:lnTo>
                  <a:lnTo>
                    <a:pt x="5675" y="2071"/>
                  </a:lnTo>
                  <a:lnTo>
                    <a:pt x="5505" y="1900"/>
                  </a:lnTo>
                  <a:lnTo>
                    <a:pt x="5505" y="1900"/>
                  </a:lnTo>
                  <a:lnTo>
                    <a:pt x="5286" y="1705"/>
                  </a:lnTo>
                  <a:lnTo>
                    <a:pt x="4993" y="1510"/>
                  </a:lnTo>
                  <a:lnTo>
                    <a:pt x="4652" y="1316"/>
                  </a:lnTo>
                  <a:lnTo>
                    <a:pt x="4263" y="1145"/>
                  </a:lnTo>
                  <a:lnTo>
                    <a:pt x="3849" y="975"/>
                  </a:lnTo>
                  <a:lnTo>
                    <a:pt x="3410" y="804"/>
                  </a:lnTo>
                  <a:lnTo>
                    <a:pt x="2485" y="487"/>
                  </a:lnTo>
                  <a:lnTo>
                    <a:pt x="1608" y="244"/>
                  </a:lnTo>
                  <a:lnTo>
                    <a:pt x="853" y="73"/>
                  </a:lnTo>
                  <a:lnTo>
                    <a:pt x="536" y="25"/>
                  </a:lnTo>
                  <a:lnTo>
                    <a:pt x="293" y="0"/>
                  </a:lnTo>
                  <a:lnTo>
                    <a:pt x="122" y="0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1" y="122"/>
                  </a:lnTo>
                  <a:lnTo>
                    <a:pt x="1" y="293"/>
                  </a:lnTo>
                  <a:lnTo>
                    <a:pt x="25" y="536"/>
                  </a:lnTo>
                  <a:lnTo>
                    <a:pt x="74" y="853"/>
                  </a:lnTo>
                  <a:lnTo>
                    <a:pt x="244" y="1608"/>
                  </a:lnTo>
                  <a:lnTo>
                    <a:pt x="488" y="2485"/>
                  </a:lnTo>
                  <a:lnTo>
                    <a:pt x="804" y="3410"/>
                  </a:lnTo>
                  <a:lnTo>
                    <a:pt x="975" y="3848"/>
                  </a:lnTo>
                  <a:lnTo>
                    <a:pt x="1145" y="4262"/>
                  </a:lnTo>
                  <a:lnTo>
                    <a:pt x="1316" y="4652"/>
                  </a:lnTo>
                  <a:lnTo>
                    <a:pt x="1511" y="4993"/>
                  </a:lnTo>
                  <a:lnTo>
                    <a:pt x="1705" y="5285"/>
                  </a:lnTo>
                  <a:lnTo>
                    <a:pt x="1900" y="5505"/>
                  </a:lnTo>
                  <a:lnTo>
                    <a:pt x="1900" y="5505"/>
                  </a:lnTo>
                  <a:lnTo>
                    <a:pt x="2071" y="5675"/>
                  </a:lnTo>
                  <a:lnTo>
                    <a:pt x="2266" y="5821"/>
                  </a:lnTo>
                  <a:lnTo>
                    <a:pt x="2460" y="5943"/>
                  </a:lnTo>
                  <a:lnTo>
                    <a:pt x="2680" y="6040"/>
                  </a:lnTo>
                  <a:lnTo>
                    <a:pt x="2899" y="6138"/>
                  </a:lnTo>
                  <a:lnTo>
                    <a:pt x="3118" y="6187"/>
                  </a:lnTo>
                  <a:lnTo>
                    <a:pt x="3362" y="6235"/>
                  </a:lnTo>
                  <a:lnTo>
                    <a:pt x="3581" y="6260"/>
                  </a:lnTo>
                  <a:lnTo>
                    <a:pt x="3824" y="6260"/>
                  </a:lnTo>
                  <a:lnTo>
                    <a:pt x="4043" y="6235"/>
                  </a:lnTo>
                  <a:lnTo>
                    <a:pt x="4287" y="6187"/>
                  </a:lnTo>
                  <a:lnTo>
                    <a:pt x="4506" y="6138"/>
                  </a:lnTo>
                  <a:lnTo>
                    <a:pt x="4725" y="6040"/>
                  </a:lnTo>
                  <a:lnTo>
                    <a:pt x="4945" y="5943"/>
                  </a:lnTo>
                  <a:lnTo>
                    <a:pt x="5139" y="5821"/>
                  </a:lnTo>
                  <a:lnTo>
                    <a:pt x="5334" y="5675"/>
                  </a:lnTo>
                  <a:lnTo>
                    <a:pt x="5675" y="533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0" name="Google Shape;884;p43">
              <a:extLst>
                <a:ext uri="{FF2B5EF4-FFF2-40B4-BE49-F238E27FC236}">
                  <a16:creationId xmlns:a16="http://schemas.microsoft.com/office/drawing/2014/main" id="{1D913A23-A140-7C44-85D8-53E7C7DB8D64}"/>
                </a:ext>
              </a:extLst>
            </p:cNvPr>
            <p:cNvSpPr/>
            <p:nvPr/>
          </p:nvSpPr>
          <p:spPr>
            <a:xfrm>
              <a:off x="2042425" y="4286525"/>
              <a:ext cx="239300" cy="236250"/>
            </a:xfrm>
            <a:custGeom>
              <a:avLst/>
              <a:gdLst/>
              <a:ahLst/>
              <a:cxnLst/>
              <a:rect l="l" t="t" r="r" b="b"/>
              <a:pathLst>
                <a:path w="9572" h="9450" fill="none" extrusionOk="0">
                  <a:moveTo>
                    <a:pt x="5358" y="9450"/>
                  </a:moveTo>
                  <a:lnTo>
                    <a:pt x="5358" y="9450"/>
                  </a:lnTo>
                  <a:lnTo>
                    <a:pt x="5650" y="9328"/>
                  </a:lnTo>
                  <a:lnTo>
                    <a:pt x="5918" y="9133"/>
                  </a:lnTo>
                  <a:lnTo>
                    <a:pt x="6162" y="8914"/>
                  </a:lnTo>
                  <a:lnTo>
                    <a:pt x="6381" y="8646"/>
                  </a:lnTo>
                  <a:lnTo>
                    <a:pt x="6381" y="8646"/>
                  </a:lnTo>
                  <a:lnTo>
                    <a:pt x="6649" y="8670"/>
                  </a:lnTo>
                  <a:lnTo>
                    <a:pt x="6917" y="8670"/>
                  </a:lnTo>
                  <a:lnTo>
                    <a:pt x="7160" y="8646"/>
                  </a:lnTo>
                  <a:lnTo>
                    <a:pt x="7404" y="8597"/>
                  </a:lnTo>
                  <a:lnTo>
                    <a:pt x="7623" y="8524"/>
                  </a:lnTo>
                  <a:lnTo>
                    <a:pt x="7818" y="8427"/>
                  </a:lnTo>
                  <a:lnTo>
                    <a:pt x="7989" y="8305"/>
                  </a:lnTo>
                  <a:lnTo>
                    <a:pt x="8159" y="8159"/>
                  </a:lnTo>
                  <a:lnTo>
                    <a:pt x="8305" y="7989"/>
                  </a:lnTo>
                  <a:lnTo>
                    <a:pt x="8427" y="7794"/>
                  </a:lnTo>
                  <a:lnTo>
                    <a:pt x="8524" y="7599"/>
                  </a:lnTo>
                  <a:lnTo>
                    <a:pt x="8597" y="7380"/>
                  </a:lnTo>
                  <a:lnTo>
                    <a:pt x="8670" y="7160"/>
                  </a:lnTo>
                  <a:lnTo>
                    <a:pt x="8695" y="6917"/>
                  </a:lnTo>
                  <a:lnTo>
                    <a:pt x="8695" y="6649"/>
                  </a:lnTo>
                  <a:lnTo>
                    <a:pt x="8670" y="6381"/>
                  </a:lnTo>
                  <a:lnTo>
                    <a:pt x="8670" y="6381"/>
                  </a:lnTo>
                  <a:lnTo>
                    <a:pt x="8865" y="6211"/>
                  </a:lnTo>
                  <a:lnTo>
                    <a:pt x="9060" y="6016"/>
                  </a:lnTo>
                  <a:lnTo>
                    <a:pt x="9206" y="5821"/>
                  </a:lnTo>
                  <a:lnTo>
                    <a:pt x="9328" y="5626"/>
                  </a:lnTo>
                  <a:lnTo>
                    <a:pt x="9425" y="5407"/>
                  </a:lnTo>
                  <a:lnTo>
                    <a:pt x="9499" y="5212"/>
                  </a:lnTo>
                  <a:lnTo>
                    <a:pt x="9547" y="4993"/>
                  </a:lnTo>
                  <a:lnTo>
                    <a:pt x="9572" y="4774"/>
                  </a:lnTo>
                  <a:lnTo>
                    <a:pt x="9547" y="4554"/>
                  </a:lnTo>
                  <a:lnTo>
                    <a:pt x="9499" y="4335"/>
                  </a:lnTo>
                  <a:lnTo>
                    <a:pt x="9425" y="4116"/>
                  </a:lnTo>
                  <a:lnTo>
                    <a:pt x="9328" y="3921"/>
                  </a:lnTo>
                  <a:lnTo>
                    <a:pt x="9206" y="3702"/>
                  </a:lnTo>
                  <a:lnTo>
                    <a:pt x="9060" y="3507"/>
                  </a:lnTo>
                  <a:lnTo>
                    <a:pt x="8865" y="3337"/>
                  </a:lnTo>
                  <a:lnTo>
                    <a:pt x="8670" y="3166"/>
                  </a:lnTo>
                  <a:lnTo>
                    <a:pt x="8670" y="3166"/>
                  </a:lnTo>
                  <a:lnTo>
                    <a:pt x="8695" y="2898"/>
                  </a:lnTo>
                  <a:lnTo>
                    <a:pt x="8695" y="2630"/>
                  </a:lnTo>
                  <a:lnTo>
                    <a:pt x="8670" y="2387"/>
                  </a:lnTo>
                  <a:lnTo>
                    <a:pt x="8597" y="2143"/>
                  </a:lnTo>
                  <a:lnTo>
                    <a:pt x="8524" y="1924"/>
                  </a:lnTo>
                  <a:lnTo>
                    <a:pt x="8427" y="1729"/>
                  </a:lnTo>
                  <a:lnTo>
                    <a:pt x="8305" y="1559"/>
                  </a:lnTo>
                  <a:lnTo>
                    <a:pt x="8159" y="1388"/>
                  </a:lnTo>
                  <a:lnTo>
                    <a:pt x="7989" y="1242"/>
                  </a:lnTo>
                  <a:lnTo>
                    <a:pt x="7818" y="1120"/>
                  </a:lnTo>
                  <a:lnTo>
                    <a:pt x="7623" y="1023"/>
                  </a:lnTo>
                  <a:lnTo>
                    <a:pt x="7404" y="950"/>
                  </a:lnTo>
                  <a:lnTo>
                    <a:pt x="7160" y="901"/>
                  </a:lnTo>
                  <a:lnTo>
                    <a:pt x="6917" y="853"/>
                  </a:lnTo>
                  <a:lnTo>
                    <a:pt x="6649" y="853"/>
                  </a:lnTo>
                  <a:lnTo>
                    <a:pt x="6381" y="901"/>
                  </a:lnTo>
                  <a:lnTo>
                    <a:pt x="6381" y="901"/>
                  </a:lnTo>
                  <a:lnTo>
                    <a:pt x="6211" y="682"/>
                  </a:lnTo>
                  <a:lnTo>
                    <a:pt x="6040" y="487"/>
                  </a:lnTo>
                  <a:lnTo>
                    <a:pt x="5845" y="341"/>
                  </a:lnTo>
                  <a:lnTo>
                    <a:pt x="5626" y="219"/>
                  </a:lnTo>
                  <a:lnTo>
                    <a:pt x="5431" y="122"/>
                  </a:lnTo>
                  <a:lnTo>
                    <a:pt x="5212" y="49"/>
                  </a:lnTo>
                  <a:lnTo>
                    <a:pt x="4993" y="0"/>
                  </a:lnTo>
                  <a:lnTo>
                    <a:pt x="4774" y="0"/>
                  </a:lnTo>
                  <a:lnTo>
                    <a:pt x="4555" y="0"/>
                  </a:lnTo>
                  <a:lnTo>
                    <a:pt x="4335" y="49"/>
                  </a:lnTo>
                  <a:lnTo>
                    <a:pt x="4140" y="122"/>
                  </a:lnTo>
                  <a:lnTo>
                    <a:pt x="3921" y="219"/>
                  </a:lnTo>
                  <a:lnTo>
                    <a:pt x="3726" y="341"/>
                  </a:lnTo>
                  <a:lnTo>
                    <a:pt x="3532" y="487"/>
                  </a:lnTo>
                  <a:lnTo>
                    <a:pt x="3337" y="682"/>
                  </a:lnTo>
                  <a:lnTo>
                    <a:pt x="3166" y="901"/>
                  </a:lnTo>
                  <a:lnTo>
                    <a:pt x="3166" y="901"/>
                  </a:lnTo>
                  <a:lnTo>
                    <a:pt x="2898" y="853"/>
                  </a:lnTo>
                  <a:lnTo>
                    <a:pt x="2655" y="853"/>
                  </a:lnTo>
                  <a:lnTo>
                    <a:pt x="2387" y="901"/>
                  </a:lnTo>
                  <a:lnTo>
                    <a:pt x="2168" y="950"/>
                  </a:lnTo>
                  <a:lnTo>
                    <a:pt x="1949" y="1023"/>
                  </a:lnTo>
                  <a:lnTo>
                    <a:pt x="1754" y="1120"/>
                  </a:lnTo>
                  <a:lnTo>
                    <a:pt x="1559" y="1242"/>
                  </a:lnTo>
                  <a:lnTo>
                    <a:pt x="1388" y="1388"/>
                  </a:lnTo>
                  <a:lnTo>
                    <a:pt x="1267" y="1559"/>
                  </a:lnTo>
                  <a:lnTo>
                    <a:pt x="1120" y="1729"/>
                  </a:lnTo>
                  <a:lnTo>
                    <a:pt x="1023" y="1924"/>
                  </a:lnTo>
                  <a:lnTo>
                    <a:pt x="950" y="2143"/>
                  </a:lnTo>
                  <a:lnTo>
                    <a:pt x="901" y="2387"/>
                  </a:lnTo>
                  <a:lnTo>
                    <a:pt x="877" y="2630"/>
                  </a:lnTo>
                  <a:lnTo>
                    <a:pt x="877" y="2898"/>
                  </a:lnTo>
                  <a:lnTo>
                    <a:pt x="901" y="3166"/>
                  </a:lnTo>
                  <a:lnTo>
                    <a:pt x="901" y="3166"/>
                  </a:lnTo>
                  <a:lnTo>
                    <a:pt x="682" y="3337"/>
                  </a:lnTo>
                  <a:lnTo>
                    <a:pt x="512" y="3507"/>
                  </a:lnTo>
                  <a:lnTo>
                    <a:pt x="341" y="3702"/>
                  </a:lnTo>
                  <a:lnTo>
                    <a:pt x="219" y="3921"/>
                  </a:lnTo>
                  <a:lnTo>
                    <a:pt x="122" y="4116"/>
                  </a:lnTo>
                  <a:lnTo>
                    <a:pt x="49" y="4335"/>
                  </a:lnTo>
                  <a:lnTo>
                    <a:pt x="24" y="4554"/>
                  </a:lnTo>
                  <a:lnTo>
                    <a:pt x="0" y="4774"/>
                  </a:lnTo>
                  <a:lnTo>
                    <a:pt x="24" y="4993"/>
                  </a:lnTo>
                  <a:lnTo>
                    <a:pt x="49" y="5212"/>
                  </a:lnTo>
                  <a:lnTo>
                    <a:pt x="122" y="5407"/>
                  </a:lnTo>
                  <a:lnTo>
                    <a:pt x="219" y="5626"/>
                  </a:lnTo>
                  <a:lnTo>
                    <a:pt x="341" y="5821"/>
                  </a:lnTo>
                  <a:lnTo>
                    <a:pt x="512" y="6016"/>
                  </a:lnTo>
                  <a:lnTo>
                    <a:pt x="682" y="6211"/>
                  </a:lnTo>
                  <a:lnTo>
                    <a:pt x="901" y="6381"/>
                  </a:lnTo>
                  <a:lnTo>
                    <a:pt x="901" y="6381"/>
                  </a:lnTo>
                  <a:lnTo>
                    <a:pt x="877" y="6649"/>
                  </a:lnTo>
                  <a:lnTo>
                    <a:pt x="877" y="6917"/>
                  </a:lnTo>
                  <a:lnTo>
                    <a:pt x="901" y="7160"/>
                  </a:lnTo>
                  <a:lnTo>
                    <a:pt x="950" y="7380"/>
                  </a:lnTo>
                  <a:lnTo>
                    <a:pt x="1023" y="7599"/>
                  </a:lnTo>
                  <a:lnTo>
                    <a:pt x="1120" y="7794"/>
                  </a:lnTo>
                  <a:lnTo>
                    <a:pt x="1267" y="7989"/>
                  </a:lnTo>
                  <a:lnTo>
                    <a:pt x="1388" y="8159"/>
                  </a:lnTo>
                  <a:lnTo>
                    <a:pt x="1559" y="8305"/>
                  </a:lnTo>
                  <a:lnTo>
                    <a:pt x="1754" y="8427"/>
                  </a:lnTo>
                  <a:lnTo>
                    <a:pt x="1949" y="8524"/>
                  </a:lnTo>
                  <a:lnTo>
                    <a:pt x="2168" y="8597"/>
                  </a:lnTo>
                  <a:lnTo>
                    <a:pt x="2387" y="8646"/>
                  </a:lnTo>
                  <a:lnTo>
                    <a:pt x="2655" y="8670"/>
                  </a:lnTo>
                  <a:lnTo>
                    <a:pt x="2898" y="8670"/>
                  </a:lnTo>
                  <a:lnTo>
                    <a:pt x="3166" y="8646"/>
                  </a:lnTo>
                  <a:lnTo>
                    <a:pt x="3166" y="8646"/>
                  </a:lnTo>
                  <a:lnTo>
                    <a:pt x="3410" y="8914"/>
                  </a:lnTo>
                  <a:lnTo>
                    <a:pt x="3653" y="9133"/>
                  </a:lnTo>
                  <a:lnTo>
                    <a:pt x="3921" y="9328"/>
                  </a:lnTo>
                  <a:lnTo>
                    <a:pt x="4189" y="945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1" name="Google Shape;885;p43">
              <a:extLst>
                <a:ext uri="{FF2B5EF4-FFF2-40B4-BE49-F238E27FC236}">
                  <a16:creationId xmlns:a16="http://schemas.microsoft.com/office/drawing/2014/main" id="{2FA87B70-D231-2C48-AA31-261926AF4646}"/>
                </a:ext>
              </a:extLst>
            </p:cNvPr>
            <p:cNvSpPr/>
            <p:nvPr/>
          </p:nvSpPr>
          <p:spPr>
            <a:xfrm>
              <a:off x="2161750" y="4522750"/>
              <a:ext cx="25" cy="256975"/>
            </a:xfrm>
            <a:custGeom>
              <a:avLst/>
              <a:gdLst/>
              <a:ahLst/>
              <a:cxnLst/>
              <a:rect l="l" t="t" r="r" b="b"/>
              <a:pathLst>
                <a:path w="1" h="10279" fill="none" extrusionOk="0">
                  <a:moveTo>
                    <a:pt x="1" y="10279"/>
                  </a:move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2" name="Google Shape;886;p43">
              <a:extLst>
                <a:ext uri="{FF2B5EF4-FFF2-40B4-BE49-F238E27FC236}">
                  <a16:creationId xmlns:a16="http://schemas.microsoft.com/office/drawing/2014/main" id="{AEA5FDF6-23FF-6B47-8333-E22D0C677CDC}"/>
                </a:ext>
              </a:extLst>
            </p:cNvPr>
            <p:cNvSpPr/>
            <p:nvPr/>
          </p:nvSpPr>
          <p:spPr>
            <a:xfrm>
              <a:off x="2133750" y="4377850"/>
              <a:ext cx="56050" cy="56025"/>
            </a:xfrm>
            <a:custGeom>
              <a:avLst/>
              <a:gdLst/>
              <a:ahLst/>
              <a:cxnLst/>
              <a:rect l="l" t="t" r="r" b="b"/>
              <a:pathLst>
                <a:path w="2242" h="2241" fill="none" extrusionOk="0">
                  <a:moveTo>
                    <a:pt x="1121" y="2241"/>
                  </a:moveTo>
                  <a:lnTo>
                    <a:pt x="1121" y="2241"/>
                  </a:lnTo>
                  <a:lnTo>
                    <a:pt x="902" y="2217"/>
                  </a:lnTo>
                  <a:lnTo>
                    <a:pt x="682" y="2144"/>
                  </a:lnTo>
                  <a:lnTo>
                    <a:pt x="512" y="2046"/>
                  </a:lnTo>
                  <a:lnTo>
                    <a:pt x="341" y="1900"/>
                  </a:lnTo>
                  <a:lnTo>
                    <a:pt x="195" y="1754"/>
                  </a:lnTo>
                  <a:lnTo>
                    <a:pt x="98" y="1559"/>
                  </a:lnTo>
                  <a:lnTo>
                    <a:pt x="25" y="1340"/>
                  </a:lnTo>
                  <a:lnTo>
                    <a:pt x="0" y="1121"/>
                  </a:lnTo>
                  <a:lnTo>
                    <a:pt x="0" y="1121"/>
                  </a:lnTo>
                  <a:lnTo>
                    <a:pt x="25" y="901"/>
                  </a:lnTo>
                  <a:lnTo>
                    <a:pt x="98" y="682"/>
                  </a:lnTo>
                  <a:lnTo>
                    <a:pt x="195" y="487"/>
                  </a:lnTo>
                  <a:lnTo>
                    <a:pt x="341" y="317"/>
                  </a:lnTo>
                  <a:lnTo>
                    <a:pt x="512" y="195"/>
                  </a:lnTo>
                  <a:lnTo>
                    <a:pt x="682" y="98"/>
                  </a:lnTo>
                  <a:lnTo>
                    <a:pt x="902" y="25"/>
                  </a:lnTo>
                  <a:lnTo>
                    <a:pt x="1121" y="0"/>
                  </a:lnTo>
                  <a:lnTo>
                    <a:pt x="1121" y="0"/>
                  </a:lnTo>
                  <a:lnTo>
                    <a:pt x="1364" y="25"/>
                  </a:lnTo>
                  <a:lnTo>
                    <a:pt x="1559" y="98"/>
                  </a:lnTo>
                  <a:lnTo>
                    <a:pt x="1754" y="195"/>
                  </a:lnTo>
                  <a:lnTo>
                    <a:pt x="1924" y="317"/>
                  </a:lnTo>
                  <a:lnTo>
                    <a:pt x="2046" y="487"/>
                  </a:lnTo>
                  <a:lnTo>
                    <a:pt x="2168" y="682"/>
                  </a:lnTo>
                  <a:lnTo>
                    <a:pt x="2217" y="901"/>
                  </a:lnTo>
                  <a:lnTo>
                    <a:pt x="2241" y="1121"/>
                  </a:lnTo>
                  <a:lnTo>
                    <a:pt x="2241" y="1121"/>
                  </a:lnTo>
                  <a:lnTo>
                    <a:pt x="2217" y="1340"/>
                  </a:lnTo>
                  <a:lnTo>
                    <a:pt x="2168" y="1559"/>
                  </a:lnTo>
                  <a:lnTo>
                    <a:pt x="2046" y="1754"/>
                  </a:lnTo>
                  <a:lnTo>
                    <a:pt x="1924" y="1900"/>
                  </a:lnTo>
                  <a:lnTo>
                    <a:pt x="1754" y="2046"/>
                  </a:lnTo>
                  <a:lnTo>
                    <a:pt x="1559" y="2144"/>
                  </a:lnTo>
                  <a:lnTo>
                    <a:pt x="1364" y="2217"/>
                  </a:lnTo>
                  <a:lnTo>
                    <a:pt x="1121" y="2241"/>
                  </a:lnTo>
                  <a:lnTo>
                    <a:pt x="1121" y="224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3" name="Google Shape;887;p43">
              <a:extLst>
                <a:ext uri="{FF2B5EF4-FFF2-40B4-BE49-F238E27FC236}">
                  <a16:creationId xmlns:a16="http://schemas.microsoft.com/office/drawing/2014/main" id="{B46DD82B-089A-6C4B-9F36-9BF137923C34}"/>
                </a:ext>
              </a:extLst>
            </p:cNvPr>
            <p:cNvSpPr/>
            <p:nvPr/>
          </p:nvSpPr>
          <p:spPr>
            <a:xfrm>
              <a:off x="2038150" y="4589125"/>
              <a:ext cx="87100" cy="87100"/>
            </a:xfrm>
            <a:custGeom>
              <a:avLst/>
              <a:gdLst/>
              <a:ahLst/>
              <a:cxnLst/>
              <a:rect l="l" t="t" r="r" b="b"/>
              <a:pathLst>
                <a:path w="3484" h="3484" fill="none" extrusionOk="0">
                  <a:moveTo>
                    <a:pt x="1" y="0"/>
                  </a:moveTo>
                  <a:lnTo>
                    <a:pt x="3483" y="348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4" name="Google Shape;888;p43">
              <a:extLst>
                <a:ext uri="{FF2B5EF4-FFF2-40B4-BE49-F238E27FC236}">
                  <a16:creationId xmlns:a16="http://schemas.microsoft.com/office/drawing/2014/main" id="{77EDDC88-070D-7047-8E60-FDF4574541D3}"/>
                </a:ext>
              </a:extLst>
            </p:cNvPr>
            <p:cNvSpPr/>
            <p:nvPr/>
          </p:nvSpPr>
          <p:spPr>
            <a:xfrm>
              <a:off x="2194025" y="4564150"/>
              <a:ext cx="54825" cy="54825"/>
            </a:xfrm>
            <a:custGeom>
              <a:avLst/>
              <a:gdLst/>
              <a:ahLst/>
              <a:cxnLst/>
              <a:rect l="l" t="t" r="r" b="b"/>
              <a:pathLst>
                <a:path w="2193" h="2193" fill="none" extrusionOk="0">
                  <a:moveTo>
                    <a:pt x="2192" y="1"/>
                  </a:moveTo>
                  <a:lnTo>
                    <a:pt x="1" y="219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45" name="Google Shape;889;p43">
            <a:extLst>
              <a:ext uri="{FF2B5EF4-FFF2-40B4-BE49-F238E27FC236}">
                <a16:creationId xmlns:a16="http://schemas.microsoft.com/office/drawing/2014/main" id="{B5897C79-8165-7347-9535-93BBF52F51ED}"/>
              </a:ext>
            </a:extLst>
          </p:cNvPr>
          <p:cNvGrpSpPr/>
          <p:nvPr/>
        </p:nvGrpSpPr>
        <p:grpSpPr>
          <a:xfrm>
            <a:off x="7294641" y="5218627"/>
            <a:ext cx="309640" cy="392030"/>
            <a:chOff x="2635450" y="4321225"/>
            <a:chExt cx="368400" cy="466425"/>
          </a:xfrm>
        </p:grpSpPr>
        <p:sp>
          <p:nvSpPr>
            <p:cNvPr id="846" name="Google Shape;890;p43">
              <a:extLst>
                <a:ext uri="{FF2B5EF4-FFF2-40B4-BE49-F238E27FC236}">
                  <a16:creationId xmlns:a16="http://schemas.microsoft.com/office/drawing/2014/main" id="{43AA4709-E829-9544-81A9-E7BA21897049}"/>
                </a:ext>
              </a:extLst>
            </p:cNvPr>
            <p:cNvSpPr/>
            <p:nvPr/>
          </p:nvSpPr>
          <p:spPr>
            <a:xfrm>
              <a:off x="2635450" y="4653050"/>
              <a:ext cx="368400" cy="134600"/>
            </a:xfrm>
            <a:custGeom>
              <a:avLst/>
              <a:gdLst/>
              <a:ahLst/>
              <a:cxnLst/>
              <a:rect l="l" t="t" r="r" b="b"/>
              <a:pathLst>
                <a:path w="14736" h="5384" fill="none" extrusionOk="0">
                  <a:moveTo>
                    <a:pt x="6723" y="1"/>
                  </a:moveTo>
                  <a:lnTo>
                    <a:pt x="6723" y="1"/>
                  </a:lnTo>
                  <a:lnTo>
                    <a:pt x="6187" y="49"/>
                  </a:lnTo>
                  <a:lnTo>
                    <a:pt x="5651" y="147"/>
                  </a:lnTo>
                  <a:lnTo>
                    <a:pt x="5140" y="269"/>
                  </a:lnTo>
                  <a:lnTo>
                    <a:pt x="4628" y="415"/>
                  </a:lnTo>
                  <a:lnTo>
                    <a:pt x="4141" y="610"/>
                  </a:lnTo>
                  <a:lnTo>
                    <a:pt x="3678" y="829"/>
                  </a:lnTo>
                  <a:lnTo>
                    <a:pt x="3216" y="1072"/>
                  </a:lnTo>
                  <a:lnTo>
                    <a:pt x="2777" y="1340"/>
                  </a:lnTo>
                  <a:lnTo>
                    <a:pt x="2363" y="1633"/>
                  </a:lnTo>
                  <a:lnTo>
                    <a:pt x="1949" y="1949"/>
                  </a:lnTo>
                  <a:lnTo>
                    <a:pt x="1584" y="2290"/>
                  </a:lnTo>
                  <a:lnTo>
                    <a:pt x="1219" y="2655"/>
                  </a:lnTo>
                  <a:lnTo>
                    <a:pt x="878" y="3045"/>
                  </a:lnTo>
                  <a:lnTo>
                    <a:pt x="561" y="3459"/>
                  </a:lnTo>
                  <a:lnTo>
                    <a:pt x="269" y="3873"/>
                  </a:lnTo>
                  <a:lnTo>
                    <a:pt x="1" y="4312"/>
                  </a:lnTo>
                  <a:lnTo>
                    <a:pt x="1" y="4312"/>
                  </a:lnTo>
                  <a:lnTo>
                    <a:pt x="293" y="4433"/>
                  </a:lnTo>
                  <a:lnTo>
                    <a:pt x="610" y="4555"/>
                  </a:lnTo>
                  <a:lnTo>
                    <a:pt x="1316" y="4750"/>
                  </a:lnTo>
                  <a:lnTo>
                    <a:pt x="2120" y="4945"/>
                  </a:lnTo>
                  <a:lnTo>
                    <a:pt x="3045" y="5091"/>
                  </a:lnTo>
                  <a:lnTo>
                    <a:pt x="4019" y="5213"/>
                  </a:lnTo>
                  <a:lnTo>
                    <a:pt x="5091" y="5310"/>
                  </a:lnTo>
                  <a:lnTo>
                    <a:pt x="6211" y="5359"/>
                  </a:lnTo>
                  <a:lnTo>
                    <a:pt x="7356" y="5383"/>
                  </a:lnTo>
                  <a:lnTo>
                    <a:pt x="7356" y="5383"/>
                  </a:lnTo>
                  <a:lnTo>
                    <a:pt x="8525" y="5359"/>
                  </a:lnTo>
                  <a:lnTo>
                    <a:pt x="9645" y="5310"/>
                  </a:lnTo>
                  <a:lnTo>
                    <a:pt x="10717" y="5213"/>
                  </a:lnTo>
                  <a:lnTo>
                    <a:pt x="11691" y="5091"/>
                  </a:lnTo>
                  <a:lnTo>
                    <a:pt x="12617" y="4945"/>
                  </a:lnTo>
                  <a:lnTo>
                    <a:pt x="13420" y="4750"/>
                  </a:lnTo>
                  <a:lnTo>
                    <a:pt x="14127" y="4555"/>
                  </a:lnTo>
                  <a:lnTo>
                    <a:pt x="14443" y="4433"/>
                  </a:lnTo>
                  <a:lnTo>
                    <a:pt x="14736" y="4312"/>
                  </a:lnTo>
                  <a:lnTo>
                    <a:pt x="14736" y="4312"/>
                  </a:lnTo>
                  <a:lnTo>
                    <a:pt x="14468" y="3873"/>
                  </a:lnTo>
                  <a:lnTo>
                    <a:pt x="14175" y="3459"/>
                  </a:lnTo>
                  <a:lnTo>
                    <a:pt x="13859" y="3045"/>
                  </a:lnTo>
                  <a:lnTo>
                    <a:pt x="13518" y="2655"/>
                  </a:lnTo>
                  <a:lnTo>
                    <a:pt x="13153" y="2290"/>
                  </a:lnTo>
                  <a:lnTo>
                    <a:pt x="12787" y="1949"/>
                  </a:lnTo>
                  <a:lnTo>
                    <a:pt x="12373" y="1633"/>
                  </a:lnTo>
                  <a:lnTo>
                    <a:pt x="11959" y="1340"/>
                  </a:lnTo>
                  <a:lnTo>
                    <a:pt x="11521" y="1072"/>
                  </a:lnTo>
                  <a:lnTo>
                    <a:pt x="11058" y="829"/>
                  </a:lnTo>
                  <a:lnTo>
                    <a:pt x="10595" y="610"/>
                  </a:lnTo>
                  <a:lnTo>
                    <a:pt x="10108" y="415"/>
                  </a:lnTo>
                  <a:lnTo>
                    <a:pt x="9597" y="269"/>
                  </a:lnTo>
                  <a:lnTo>
                    <a:pt x="9085" y="147"/>
                  </a:lnTo>
                  <a:lnTo>
                    <a:pt x="8549" y="49"/>
                  </a:lnTo>
                  <a:lnTo>
                    <a:pt x="8014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7" name="Google Shape;891;p43">
              <a:extLst>
                <a:ext uri="{FF2B5EF4-FFF2-40B4-BE49-F238E27FC236}">
                  <a16:creationId xmlns:a16="http://schemas.microsoft.com/office/drawing/2014/main" id="{6F372FE0-2B77-FD4C-ADBB-CE29077BFCC9}"/>
                </a:ext>
              </a:extLst>
            </p:cNvPr>
            <p:cNvSpPr/>
            <p:nvPr/>
          </p:nvSpPr>
          <p:spPr>
            <a:xfrm>
              <a:off x="2819350" y="4321225"/>
              <a:ext cx="25" cy="347075"/>
            </a:xfrm>
            <a:custGeom>
              <a:avLst/>
              <a:gdLst/>
              <a:ahLst/>
              <a:cxnLst/>
              <a:rect l="l" t="t" r="r" b="b"/>
              <a:pathLst>
                <a:path w="1" h="13883" fill="none" extrusionOk="0">
                  <a:moveTo>
                    <a:pt x="0" y="13883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8" name="Google Shape;892;p43">
              <a:extLst>
                <a:ext uri="{FF2B5EF4-FFF2-40B4-BE49-F238E27FC236}">
                  <a16:creationId xmlns:a16="http://schemas.microsoft.com/office/drawing/2014/main" id="{B4B23CAC-1154-4A4F-B135-ABAF3F0AEE45}"/>
                </a:ext>
              </a:extLst>
            </p:cNvPr>
            <p:cNvSpPr/>
            <p:nvPr/>
          </p:nvSpPr>
          <p:spPr>
            <a:xfrm>
              <a:off x="2835175" y="4328525"/>
              <a:ext cx="114475" cy="114500"/>
            </a:xfrm>
            <a:custGeom>
              <a:avLst/>
              <a:gdLst/>
              <a:ahLst/>
              <a:cxnLst/>
              <a:rect l="l" t="t" r="r" b="b"/>
              <a:pathLst>
                <a:path w="4579" h="4580" fill="none" extrusionOk="0">
                  <a:moveTo>
                    <a:pt x="707" y="4190"/>
                  </a:moveTo>
                  <a:lnTo>
                    <a:pt x="707" y="4190"/>
                  </a:lnTo>
                  <a:lnTo>
                    <a:pt x="853" y="4287"/>
                  </a:lnTo>
                  <a:lnTo>
                    <a:pt x="999" y="4384"/>
                  </a:lnTo>
                  <a:lnTo>
                    <a:pt x="1145" y="4458"/>
                  </a:lnTo>
                  <a:lnTo>
                    <a:pt x="1315" y="4506"/>
                  </a:lnTo>
                  <a:lnTo>
                    <a:pt x="1462" y="4555"/>
                  </a:lnTo>
                  <a:lnTo>
                    <a:pt x="1632" y="4579"/>
                  </a:lnTo>
                  <a:lnTo>
                    <a:pt x="1803" y="4579"/>
                  </a:lnTo>
                  <a:lnTo>
                    <a:pt x="1973" y="4579"/>
                  </a:lnTo>
                  <a:lnTo>
                    <a:pt x="2143" y="4579"/>
                  </a:lnTo>
                  <a:lnTo>
                    <a:pt x="2290" y="4531"/>
                  </a:lnTo>
                  <a:lnTo>
                    <a:pt x="2460" y="4506"/>
                  </a:lnTo>
                  <a:lnTo>
                    <a:pt x="2606" y="4433"/>
                  </a:lnTo>
                  <a:lnTo>
                    <a:pt x="2777" y="4360"/>
                  </a:lnTo>
                  <a:lnTo>
                    <a:pt x="2923" y="4263"/>
                  </a:lnTo>
                  <a:lnTo>
                    <a:pt x="3069" y="4165"/>
                  </a:lnTo>
                  <a:lnTo>
                    <a:pt x="3191" y="4043"/>
                  </a:lnTo>
                  <a:lnTo>
                    <a:pt x="3191" y="4043"/>
                  </a:lnTo>
                  <a:lnTo>
                    <a:pt x="3337" y="3873"/>
                  </a:lnTo>
                  <a:lnTo>
                    <a:pt x="3459" y="3678"/>
                  </a:lnTo>
                  <a:lnTo>
                    <a:pt x="3605" y="3410"/>
                  </a:lnTo>
                  <a:lnTo>
                    <a:pt x="3727" y="3142"/>
                  </a:lnTo>
                  <a:lnTo>
                    <a:pt x="3994" y="2485"/>
                  </a:lnTo>
                  <a:lnTo>
                    <a:pt x="4214" y="1827"/>
                  </a:lnTo>
                  <a:lnTo>
                    <a:pt x="4384" y="1170"/>
                  </a:lnTo>
                  <a:lnTo>
                    <a:pt x="4506" y="634"/>
                  </a:lnTo>
                  <a:lnTo>
                    <a:pt x="4579" y="220"/>
                  </a:lnTo>
                  <a:lnTo>
                    <a:pt x="4579" y="98"/>
                  </a:lnTo>
                  <a:lnTo>
                    <a:pt x="4555" y="25"/>
                  </a:lnTo>
                  <a:lnTo>
                    <a:pt x="4555" y="25"/>
                  </a:lnTo>
                  <a:lnTo>
                    <a:pt x="4482" y="1"/>
                  </a:lnTo>
                  <a:lnTo>
                    <a:pt x="4360" y="25"/>
                  </a:lnTo>
                  <a:lnTo>
                    <a:pt x="3970" y="74"/>
                  </a:lnTo>
                  <a:lnTo>
                    <a:pt x="3410" y="195"/>
                  </a:lnTo>
                  <a:lnTo>
                    <a:pt x="2752" y="390"/>
                  </a:lnTo>
                  <a:lnTo>
                    <a:pt x="2095" y="609"/>
                  </a:lnTo>
                  <a:lnTo>
                    <a:pt x="1462" y="853"/>
                  </a:lnTo>
                  <a:lnTo>
                    <a:pt x="1169" y="975"/>
                  </a:lnTo>
                  <a:lnTo>
                    <a:pt x="926" y="1121"/>
                  </a:lnTo>
                  <a:lnTo>
                    <a:pt x="707" y="1267"/>
                  </a:lnTo>
                  <a:lnTo>
                    <a:pt x="536" y="1389"/>
                  </a:lnTo>
                  <a:lnTo>
                    <a:pt x="536" y="1389"/>
                  </a:lnTo>
                  <a:lnTo>
                    <a:pt x="414" y="1535"/>
                  </a:lnTo>
                  <a:lnTo>
                    <a:pt x="317" y="1657"/>
                  </a:lnTo>
                  <a:lnTo>
                    <a:pt x="219" y="1803"/>
                  </a:lnTo>
                  <a:lnTo>
                    <a:pt x="146" y="1973"/>
                  </a:lnTo>
                  <a:lnTo>
                    <a:pt x="98" y="2119"/>
                  </a:lnTo>
                  <a:lnTo>
                    <a:pt x="49" y="2290"/>
                  </a:lnTo>
                  <a:lnTo>
                    <a:pt x="0" y="2460"/>
                  </a:lnTo>
                  <a:lnTo>
                    <a:pt x="0" y="2607"/>
                  </a:lnTo>
                  <a:lnTo>
                    <a:pt x="0" y="2777"/>
                  </a:lnTo>
                  <a:lnTo>
                    <a:pt x="0" y="2948"/>
                  </a:lnTo>
                  <a:lnTo>
                    <a:pt x="25" y="3118"/>
                  </a:lnTo>
                  <a:lnTo>
                    <a:pt x="73" y="3264"/>
                  </a:lnTo>
                  <a:lnTo>
                    <a:pt x="146" y="3435"/>
                  </a:lnTo>
                  <a:lnTo>
                    <a:pt x="195" y="3581"/>
                  </a:lnTo>
                  <a:lnTo>
                    <a:pt x="293" y="3727"/>
                  </a:lnTo>
                  <a:lnTo>
                    <a:pt x="390" y="3873"/>
                  </a:lnTo>
                  <a:lnTo>
                    <a:pt x="707" y="4190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49" name="Google Shape;893;p43">
              <a:extLst>
                <a:ext uri="{FF2B5EF4-FFF2-40B4-BE49-F238E27FC236}">
                  <a16:creationId xmlns:a16="http://schemas.microsoft.com/office/drawing/2014/main" id="{D79B783C-4738-654F-AC78-7E39733669DF}"/>
                </a:ext>
              </a:extLst>
            </p:cNvPr>
            <p:cNvSpPr/>
            <p:nvPr/>
          </p:nvSpPr>
          <p:spPr>
            <a:xfrm>
              <a:off x="2850400" y="4372975"/>
              <a:ext cx="54825" cy="54825"/>
            </a:xfrm>
            <a:custGeom>
              <a:avLst/>
              <a:gdLst/>
              <a:ahLst/>
              <a:cxnLst/>
              <a:rect l="l" t="t" r="r" b="b"/>
              <a:pathLst>
                <a:path w="2193" h="2193" fill="none" extrusionOk="0">
                  <a:moveTo>
                    <a:pt x="2192" y="0"/>
                  </a:moveTo>
                  <a:lnTo>
                    <a:pt x="0" y="219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0" name="Google Shape;894;p43">
              <a:extLst>
                <a:ext uri="{FF2B5EF4-FFF2-40B4-BE49-F238E27FC236}">
                  <a16:creationId xmlns:a16="http://schemas.microsoft.com/office/drawing/2014/main" id="{7C1F579E-71CC-B140-8A62-DA73774650B5}"/>
                </a:ext>
              </a:extLst>
            </p:cNvPr>
            <p:cNvSpPr/>
            <p:nvPr/>
          </p:nvSpPr>
          <p:spPr>
            <a:xfrm>
              <a:off x="2646425" y="4429600"/>
              <a:ext cx="156500" cy="156500"/>
            </a:xfrm>
            <a:custGeom>
              <a:avLst/>
              <a:gdLst/>
              <a:ahLst/>
              <a:cxnLst/>
              <a:rect l="l" t="t" r="r" b="b"/>
              <a:pathLst>
                <a:path w="6260" h="6260" fill="none" extrusionOk="0">
                  <a:moveTo>
                    <a:pt x="5675" y="5334"/>
                  </a:moveTo>
                  <a:lnTo>
                    <a:pt x="5675" y="5334"/>
                  </a:lnTo>
                  <a:lnTo>
                    <a:pt x="5821" y="5139"/>
                  </a:lnTo>
                  <a:lnTo>
                    <a:pt x="5943" y="4945"/>
                  </a:lnTo>
                  <a:lnTo>
                    <a:pt x="6040" y="4725"/>
                  </a:lnTo>
                  <a:lnTo>
                    <a:pt x="6138" y="4506"/>
                  </a:lnTo>
                  <a:lnTo>
                    <a:pt x="6186" y="4287"/>
                  </a:lnTo>
                  <a:lnTo>
                    <a:pt x="6235" y="4043"/>
                  </a:lnTo>
                  <a:lnTo>
                    <a:pt x="6259" y="3824"/>
                  </a:lnTo>
                  <a:lnTo>
                    <a:pt x="6259" y="3581"/>
                  </a:lnTo>
                  <a:lnTo>
                    <a:pt x="6235" y="3361"/>
                  </a:lnTo>
                  <a:lnTo>
                    <a:pt x="6186" y="3118"/>
                  </a:lnTo>
                  <a:lnTo>
                    <a:pt x="6138" y="2899"/>
                  </a:lnTo>
                  <a:lnTo>
                    <a:pt x="6040" y="2680"/>
                  </a:lnTo>
                  <a:lnTo>
                    <a:pt x="5943" y="2460"/>
                  </a:lnTo>
                  <a:lnTo>
                    <a:pt x="5821" y="2266"/>
                  </a:lnTo>
                  <a:lnTo>
                    <a:pt x="5675" y="2071"/>
                  </a:lnTo>
                  <a:lnTo>
                    <a:pt x="5504" y="1900"/>
                  </a:lnTo>
                  <a:lnTo>
                    <a:pt x="5504" y="1900"/>
                  </a:lnTo>
                  <a:lnTo>
                    <a:pt x="5285" y="1705"/>
                  </a:lnTo>
                  <a:lnTo>
                    <a:pt x="4993" y="1510"/>
                  </a:lnTo>
                  <a:lnTo>
                    <a:pt x="4652" y="1316"/>
                  </a:lnTo>
                  <a:lnTo>
                    <a:pt x="4262" y="1145"/>
                  </a:lnTo>
                  <a:lnTo>
                    <a:pt x="3848" y="975"/>
                  </a:lnTo>
                  <a:lnTo>
                    <a:pt x="3410" y="804"/>
                  </a:lnTo>
                  <a:lnTo>
                    <a:pt x="2484" y="488"/>
                  </a:lnTo>
                  <a:lnTo>
                    <a:pt x="1608" y="244"/>
                  </a:lnTo>
                  <a:lnTo>
                    <a:pt x="853" y="74"/>
                  </a:lnTo>
                  <a:lnTo>
                    <a:pt x="536" y="25"/>
                  </a:lnTo>
                  <a:lnTo>
                    <a:pt x="292" y="0"/>
                  </a:lnTo>
                  <a:lnTo>
                    <a:pt x="122" y="0"/>
                  </a:lnTo>
                  <a:lnTo>
                    <a:pt x="25" y="25"/>
                  </a:lnTo>
                  <a:lnTo>
                    <a:pt x="25" y="25"/>
                  </a:lnTo>
                  <a:lnTo>
                    <a:pt x="0" y="122"/>
                  </a:lnTo>
                  <a:lnTo>
                    <a:pt x="0" y="293"/>
                  </a:lnTo>
                  <a:lnTo>
                    <a:pt x="25" y="536"/>
                  </a:lnTo>
                  <a:lnTo>
                    <a:pt x="73" y="853"/>
                  </a:lnTo>
                  <a:lnTo>
                    <a:pt x="244" y="1608"/>
                  </a:lnTo>
                  <a:lnTo>
                    <a:pt x="487" y="2485"/>
                  </a:lnTo>
                  <a:lnTo>
                    <a:pt x="804" y="3410"/>
                  </a:lnTo>
                  <a:lnTo>
                    <a:pt x="974" y="3849"/>
                  </a:lnTo>
                  <a:lnTo>
                    <a:pt x="1145" y="4263"/>
                  </a:lnTo>
                  <a:lnTo>
                    <a:pt x="1315" y="4652"/>
                  </a:lnTo>
                  <a:lnTo>
                    <a:pt x="1510" y="4993"/>
                  </a:lnTo>
                  <a:lnTo>
                    <a:pt x="1705" y="5286"/>
                  </a:lnTo>
                  <a:lnTo>
                    <a:pt x="1900" y="5505"/>
                  </a:lnTo>
                  <a:lnTo>
                    <a:pt x="1900" y="5505"/>
                  </a:lnTo>
                  <a:lnTo>
                    <a:pt x="2070" y="5675"/>
                  </a:lnTo>
                  <a:lnTo>
                    <a:pt x="2265" y="5821"/>
                  </a:lnTo>
                  <a:lnTo>
                    <a:pt x="2460" y="5943"/>
                  </a:lnTo>
                  <a:lnTo>
                    <a:pt x="2679" y="6041"/>
                  </a:lnTo>
                  <a:lnTo>
                    <a:pt x="2898" y="6138"/>
                  </a:lnTo>
                  <a:lnTo>
                    <a:pt x="3118" y="6187"/>
                  </a:lnTo>
                  <a:lnTo>
                    <a:pt x="3361" y="6235"/>
                  </a:lnTo>
                  <a:lnTo>
                    <a:pt x="3580" y="6260"/>
                  </a:lnTo>
                  <a:lnTo>
                    <a:pt x="3824" y="6260"/>
                  </a:lnTo>
                  <a:lnTo>
                    <a:pt x="4043" y="6235"/>
                  </a:lnTo>
                  <a:lnTo>
                    <a:pt x="4287" y="6187"/>
                  </a:lnTo>
                  <a:lnTo>
                    <a:pt x="4506" y="6138"/>
                  </a:lnTo>
                  <a:lnTo>
                    <a:pt x="4725" y="6041"/>
                  </a:lnTo>
                  <a:lnTo>
                    <a:pt x="4944" y="5943"/>
                  </a:lnTo>
                  <a:lnTo>
                    <a:pt x="5139" y="5821"/>
                  </a:lnTo>
                  <a:lnTo>
                    <a:pt x="5334" y="5675"/>
                  </a:lnTo>
                  <a:lnTo>
                    <a:pt x="5675" y="5334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1" name="Google Shape;895;p43">
              <a:extLst>
                <a:ext uri="{FF2B5EF4-FFF2-40B4-BE49-F238E27FC236}">
                  <a16:creationId xmlns:a16="http://schemas.microsoft.com/office/drawing/2014/main" id="{CA6F19B5-4831-7D46-B2BB-5105C0020BC5}"/>
                </a:ext>
              </a:extLst>
            </p:cNvPr>
            <p:cNvSpPr/>
            <p:nvPr/>
          </p:nvSpPr>
          <p:spPr>
            <a:xfrm>
              <a:off x="2696350" y="4479525"/>
              <a:ext cx="87100" cy="87100"/>
            </a:xfrm>
            <a:custGeom>
              <a:avLst/>
              <a:gdLst/>
              <a:ahLst/>
              <a:cxnLst/>
              <a:rect l="l" t="t" r="r" b="b"/>
              <a:pathLst>
                <a:path w="3484" h="3484" fill="none" extrusionOk="0">
                  <a:moveTo>
                    <a:pt x="0" y="1"/>
                  </a:moveTo>
                  <a:lnTo>
                    <a:pt x="3483" y="348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52" name="Google Shape;896;p43">
            <a:extLst>
              <a:ext uri="{FF2B5EF4-FFF2-40B4-BE49-F238E27FC236}">
                <a16:creationId xmlns:a16="http://schemas.microsoft.com/office/drawing/2014/main" id="{AA70AABE-E561-474B-B6CE-F872AB548D8E}"/>
              </a:ext>
            </a:extLst>
          </p:cNvPr>
          <p:cNvGrpSpPr/>
          <p:nvPr/>
        </p:nvGrpSpPr>
        <p:grpSpPr>
          <a:xfrm>
            <a:off x="10663050" y="5208898"/>
            <a:ext cx="342882" cy="383835"/>
            <a:chOff x="6643075" y="4309650"/>
            <a:chExt cx="407950" cy="456675"/>
          </a:xfrm>
        </p:grpSpPr>
        <p:sp>
          <p:nvSpPr>
            <p:cNvPr id="853" name="Google Shape;897;p43">
              <a:extLst>
                <a:ext uri="{FF2B5EF4-FFF2-40B4-BE49-F238E27FC236}">
                  <a16:creationId xmlns:a16="http://schemas.microsoft.com/office/drawing/2014/main" id="{8884CF25-7899-1A41-A816-40ED5E067759}"/>
                </a:ext>
              </a:extLst>
            </p:cNvPr>
            <p:cNvSpPr/>
            <p:nvPr/>
          </p:nvSpPr>
          <p:spPr>
            <a:xfrm>
              <a:off x="6643075" y="4698125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16318" y="0"/>
                  </a:moveTo>
                  <a:lnTo>
                    <a:pt x="16318" y="0"/>
                  </a:lnTo>
                  <a:lnTo>
                    <a:pt x="16074" y="24"/>
                  </a:lnTo>
                  <a:lnTo>
                    <a:pt x="15879" y="73"/>
                  </a:lnTo>
                  <a:lnTo>
                    <a:pt x="15709" y="146"/>
                  </a:lnTo>
                  <a:lnTo>
                    <a:pt x="15538" y="244"/>
                  </a:lnTo>
                  <a:lnTo>
                    <a:pt x="15538" y="244"/>
                  </a:lnTo>
                  <a:lnTo>
                    <a:pt x="15319" y="365"/>
                  </a:lnTo>
                  <a:lnTo>
                    <a:pt x="15051" y="487"/>
                  </a:lnTo>
                  <a:lnTo>
                    <a:pt x="14881" y="536"/>
                  </a:lnTo>
                  <a:lnTo>
                    <a:pt x="14710" y="560"/>
                  </a:lnTo>
                  <a:lnTo>
                    <a:pt x="14516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053" y="585"/>
                  </a:lnTo>
                  <a:lnTo>
                    <a:pt x="13858" y="560"/>
                  </a:lnTo>
                  <a:lnTo>
                    <a:pt x="13687" y="536"/>
                  </a:lnTo>
                  <a:lnTo>
                    <a:pt x="13517" y="487"/>
                  </a:lnTo>
                  <a:lnTo>
                    <a:pt x="13249" y="365"/>
                  </a:lnTo>
                  <a:lnTo>
                    <a:pt x="13030" y="244"/>
                  </a:lnTo>
                  <a:lnTo>
                    <a:pt x="13030" y="244"/>
                  </a:lnTo>
                  <a:lnTo>
                    <a:pt x="12859" y="146"/>
                  </a:lnTo>
                  <a:lnTo>
                    <a:pt x="12689" y="73"/>
                  </a:lnTo>
                  <a:lnTo>
                    <a:pt x="12494" y="24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1983" y="24"/>
                  </a:lnTo>
                  <a:lnTo>
                    <a:pt x="11788" y="73"/>
                  </a:lnTo>
                  <a:lnTo>
                    <a:pt x="11617" y="146"/>
                  </a:lnTo>
                  <a:lnTo>
                    <a:pt x="11471" y="244"/>
                  </a:lnTo>
                  <a:lnTo>
                    <a:pt x="11471" y="244"/>
                  </a:lnTo>
                  <a:lnTo>
                    <a:pt x="11228" y="365"/>
                  </a:lnTo>
                  <a:lnTo>
                    <a:pt x="10960" y="487"/>
                  </a:lnTo>
                  <a:lnTo>
                    <a:pt x="10814" y="536"/>
                  </a:lnTo>
                  <a:lnTo>
                    <a:pt x="10619" y="560"/>
                  </a:lnTo>
                  <a:lnTo>
                    <a:pt x="10424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9961" y="585"/>
                  </a:lnTo>
                  <a:lnTo>
                    <a:pt x="9766" y="560"/>
                  </a:lnTo>
                  <a:lnTo>
                    <a:pt x="9596" y="536"/>
                  </a:lnTo>
                  <a:lnTo>
                    <a:pt x="9425" y="487"/>
                  </a:lnTo>
                  <a:lnTo>
                    <a:pt x="9157" y="365"/>
                  </a:lnTo>
                  <a:lnTo>
                    <a:pt x="8938" y="244"/>
                  </a:lnTo>
                  <a:lnTo>
                    <a:pt x="8938" y="244"/>
                  </a:lnTo>
                  <a:lnTo>
                    <a:pt x="8768" y="146"/>
                  </a:lnTo>
                  <a:lnTo>
                    <a:pt x="8597" y="73"/>
                  </a:lnTo>
                  <a:lnTo>
                    <a:pt x="8402" y="24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7915" y="24"/>
                  </a:lnTo>
                  <a:lnTo>
                    <a:pt x="7721" y="73"/>
                  </a:lnTo>
                  <a:lnTo>
                    <a:pt x="7550" y="146"/>
                  </a:lnTo>
                  <a:lnTo>
                    <a:pt x="7380" y="244"/>
                  </a:lnTo>
                  <a:lnTo>
                    <a:pt x="7380" y="244"/>
                  </a:lnTo>
                  <a:lnTo>
                    <a:pt x="7160" y="365"/>
                  </a:lnTo>
                  <a:lnTo>
                    <a:pt x="6892" y="487"/>
                  </a:lnTo>
                  <a:lnTo>
                    <a:pt x="6722" y="536"/>
                  </a:lnTo>
                  <a:lnTo>
                    <a:pt x="6551" y="560"/>
                  </a:lnTo>
                  <a:lnTo>
                    <a:pt x="6332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5894" y="585"/>
                  </a:lnTo>
                  <a:lnTo>
                    <a:pt x="5699" y="560"/>
                  </a:lnTo>
                  <a:lnTo>
                    <a:pt x="5504" y="536"/>
                  </a:lnTo>
                  <a:lnTo>
                    <a:pt x="5358" y="487"/>
                  </a:lnTo>
                  <a:lnTo>
                    <a:pt x="5090" y="365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4676" y="146"/>
                  </a:lnTo>
                  <a:lnTo>
                    <a:pt x="4530" y="73"/>
                  </a:lnTo>
                  <a:lnTo>
                    <a:pt x="4335" y="24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3824" y="24"/>
                  </a:lnTo>
                  <a:lnTo>
                    <a:pt x="3629" y="73"/>
                  </a:lnTo>
                  <a:lnTo>
                    <a:pt x="3458" y="146"/>
                  </a:lnTo>
                  <a:lnTo>
                    <a:pt x="3288" y="244"/>
                  </a:lnTo>
                  <a:lnTo>
                    <a:pt x="3288" y="244"/>
                  </a:lnTo>
                  <a:lnTo>
                    <a:pt x="3069" y="365"/>
                  </a:lnTo>
                  <a:lnTo>
                    <a:pt x="2801" y="487"/>
                  </a:lnTo>
                  <a:lnTo>
                    <a:pt x="2630" y="536"/>
                  </a:lnTo>
                  <a:lnTo>
                    <a:pt x="2460" y="560"/>
                  </a:lnTo>
                  <a:lnTo>
                    <a:pt x="2265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1802" y="585"/>
                  </a:lnTo>
                  <a:lnTo>
                    <a:pt x="1607" y="560"/>
                  </a:lnTo>
                  <a:lnTo>
                    <a:pt x="1437" y="536"/>
                  </a:lnTo>
                  <a:lnTo>
                    <a:pt x="1266" y="487"/>
                  </a:lnTo>
                  <a:lnTo>
                    <a:pt x="999" y="365"/>
                  </a:lnTo>
                  <a:lnTo>
                    <a:pt x="779" y="244"/>
                  </a:lnTo>
                  <a:lnTo>
                    <a:pt x="779" y="244"/>
                  </a:lnTo>
                  <a:lnTo>
                    <a:pt x="609" y="146"/>
                  </a:lnTo>
                  <a:lnTo>
                    <a:pt x="438" y="73"/>
                  </a:lnTo>
                  <a:lnTo>
                    <a:pt x="244" y="24"/>
                  </a:ln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4" name="Google Shape;898;p43">
              <a:extLst>
                <a:ext uri="{FF2B5EF4-FFF2-40B4-BE49-F238E27FC236}">
                  <a16:creationId xmlns:a16="http://schemas.microsoft.com/office/drawing/2014/main" id="{AB5A4B4B-8D75-3C48-A9D3-B587A5E9F9CC}"/>
                </a:ext>
              </a:extLst>
            </p:cNvPr>
            <p:cNvSpPr/>
            <p:nvPr/>
          </p:nvSpPr>
          <p:spPr>
            <a:xfrm>
              <a:off x="6643075" y="4727350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219" y="24"/>
                  </a:lnTo>
                  <a:lnTo>
                    <a:pt x="414" y="49"/>
                  </a:lnTo>
                  <a:lnTo>
                    <a:pt x="609" y="73"/>
                  </a:lnTo>
                  <a:lnTo>
                    <a:pt x="755" y="122"/>
                  </a:lnTo>
                  <a:lnTo>
                    <a:pt x="1023" y="244"/>
                  </a:lnTo>
                  <a:lnTo>
                    <a:pt x="1266" y="365"/>
                  </a:lnTo>
                  <a:lnTo>
                    <a:pt x="1266" y="365"/>
                  </a:lnTo>
                  <a:lnTo>
                    <a:pt x="1413" y="463"/>
                  </a:lnTo>
                  <a:lnTo>
                    <a:pt x="1583" y="536"/>
                  </a:lnTo>
                  <a:lnTo>
                    <a:pt x="1778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2289" y="585"/>
                  </a:lnTo>
                  <a:lnTo>
                    <a:pt x="2484" y="536"/>
                  </a:lnTo>
                  <a:lnTo>
                    <a:pt x="2655" y="463"/>
                  </a:lnTo>
                  <a:lnTo>
                    <a:pt x="2801" y="365"/>
                  </a:lnTo>
                  <a:lnTo>
                    <a:pt x="2801" y="365"/>
                  </a:lnTo>
                  <a:lnTo>
                    <a:pt x="3044" y="244"/>
                  </a:lnTo>
                  <a:lnTo>
                    <a:pt x="3312" y="122"/>
                  </a:lnTo>
                  <a:lnTo>
                    <a:pt x="3458" y="73"/>
                  </a:lnTo>
                  <a:lnTo>
                    <a:pt x="3653" y="49"/>
                  </a:lnTo>
                  <a:lnTo>
                    <a:pt x="3848" y="24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4311" y="24"/>
                  </a:lnTo>
                  <a:lnTo>
                    <a:pt x="4506" y="49"/>
                  </a:lnTo>
                  <a:lnTo>
                    <a:pt x="4676" y="73"/>
                  </a:lnTo>
                  <a:lnTo>
                    <a:pt x="4847" y="122"/>
                  </a:lnTo>
                  <a:lnTo>
                    <a:pt x="5115" y="244"/>
                  </a:lnTo>
                  <a:lnTo>
                    <a:pt x="5334" y="365"/>
                  </a:lnTo>
                  <a:lnTo>
                    <a:pt x="5334" y="365"/>
                  </a:lnTo>
                  <a:lnTo>
                    <a:pt x="5504" y="463"/>
                  </a:lnTo>
                  <a:lnTo>
                    <a:pt x="5675" y="536"/>
                  </a:lnTo>
                  <a:lnTo>
                    <a:pt x="5870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6357" y="585"/>
                  </a:lnTo>
                  <a:lnTo>
                    <a:pt x="6551" y="536"/>
                  </a:lnTo>
                  <a:lnTo>
                    <a:pt x="6722" y="463"/>
                  </a:lnTo>
                  <a:lnTo>
                    <a:pt x="6892" y="365"/>
                  </a:lnTo>
                  <a:lnTo>
                    <a:pt x="6892" y="365"/>
                  </a:lnTo>
                  <a:lnTo>
                    <a:pt x="7112" y="244"/>
                  </a:lnTo>
                  <a:lnTo>
                    <a:pt x="7380" y="122"/>
                  </a:lnTo>
                  <a:lnTo>
                    <a:pt x="7550" y="73"/>
                  </a:lnTo>
                  <a:lnTo>
                    <a:pt x="7721" y="49"/>
                  </a:lnTo>
                  <a:lnTo>
                    <a:pt x="7940" y="24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8378" y="24"/>
                  </a:lnTo>
                  <a:lnTo>
                    <a:pt x="8597" y="49"/>
                  </a:lnTo>
                  <a:lnTo>
                    <a:pt x="8768" y="73"/>
                  </a:lnTo>
                  <a:lnTo>
                    <a:pt x="8914" y="122"/>
                  </a:lnTo>
                  <a:lnTo>
                    <a:pt x="9206" y="244"/>
                  </a:lnTo>
                  <a:lnTo>
                    <a:pt x="9425" y="365"/>
                  </a:lnTo>
                  <a:lnTo>
                    <a:pt x="9425" y="365"/>
                  </a:lnTo>
                  <a:lnTo>
                    <a:pt x="9596" y="463"/>
                  </a:lnTo>
                  <a:lnTo>
                    <a:pt x="9766" y="536"/>
                  </a:lnTo>
                  <a:lnTo>
                    <a:pt x="9961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10448" y="585"/>
                  </a:lnTo>
                  <a:lnTo>
                    <a:pt x="10643" y="536"/>
                  </a:lnTo>
                  <a:lnTo>
                    <a:pt x="10814" y="463"/>
                  </a:lnTo>
                  <a:lnTo>
                    <a:pt x="10984" y="365"/>
                  </a:lnTo>
                  <a:lnTo>
                    <a:pt x="10984" y="365"/>
                  </a:lnTo>
                  <a:lnTo>
                    <a:pt x="11203" y="244"/>
                  </a:lnTo>
                  <a:lnTo>
                    <a:pt x="11471" y="122"/>
                  </a:lnTo>
                  <a:lnTo>
                    <a:pt x="11642" y="73"/>
                  </a:lnTo>
                  <a:lnTo>
                    <a:pt x="11812" y="49"/>
                  </a:lnTo>
                  <a:lnTo>
                    <a:pt x="12007" y="24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2470" y="24"/>
                  </a:lnTo>
                  <a:lnTo>
                    <a:pt x="12665" y="49"/>
                  </a:lnTo>
                  <a:lnTo>
                    <a:pt x="12859" y="73"/>
                  </a:lnTo>
                  <a:lnTo>
                    <a:pt x="13006" y="122"/>
                  </a:lnTo>
                  <a:lnTo>
                    <a:pt x="13273" y="244"/>
                  </a:lnTo>
                  <a:lnTo>
                    <a:pt x="13493" y="365"/>
                  </a:lnTo>
                  <a:lnTo>
                    <a:pt x="13493" y="365"/>
                  </a:lnTo>
                  <a:lnTo>
                    <a:pt x="13663" y="463"/>
                  </a:lnTo>
                  <a:lnTo>
                    <a:pt x="13834" y="536"/>
                  </a:lnTo>
                  <a:lnTo>
                    <a:pt x="14028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540" y="585"/>
                  </a:lnTo>
                  <a:lnTo>
                    <a:pt x="14735" y="536"/>
                  </a:lnTo>
                  <a:lnTo>
                    <a:pt x="14905" y="463"/>
                  </a:lnTo>
                  <a:lnTo>
                    <a:pt x="15051" y="365"/>
                  </a:lnTo>
                  <a:lnTo>
                    <a:pt x="15051" y="365"/>
                  </a:lnTo>
                  <a:lnTo>
                    <a:pt x="15295" y="244"/>
                  </a:lnTo>
                  <a:lnTo>
                    <a:pt x="15563" y="122"/>
                  </a:lnTo>
                  <a:lnTo>
                    <a:pt x="15709" y="73"/>
                  </a:lnTo>
                  <a:lnTo>
                    <a:pt x="15904" y="49"/>
                  </a:lnTo>
                  <a:lnTo>
                    <a:pt x="16099" y="24"/>
                  </a:lnTo>
                  <a:lnTo>
                    <a:pt x="16318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5" name="Google Shape;899;p43">
              <a:extLst>
                <a:ext uri="{FF2B5EF4-FFF2-40B4-BE49-F238E27FC236}">
                  <a16:creationId xmlns:a16="http://schemas.microsoft.com/office/drawing/2014/main" id="{BD187F7C-C42C-D142-BA4F-0C426DF7E53E}"/>
                </a:ext>
              </a:extLst>
            </p:cNvPr>
            <p:cNvSpPr/>
            <p:nvPr/>
          </p:nvSpPr>
          <p:spPr>
            <a:xfrm>
              <a:off x="6643075" y="4751700"/>
              <a:ext cx="407950" cy="14625"/>
            </a:xfrm>
            <a:custGeom>
              <a:avLst/>
              <a:gdLst/>
              <a:ahLst/>
              <a:cxnLst/>
              <a:rect l="l" t="t" r="r" b="b"/>
              <a:pathLst>
                <a:path w="16318" h="585" fill="none" extrusionOk="0">
                  <a:moveTo>
                    <a:pt x="16318" y="0"/>
                  </a:moveTo>
                  <a:lnTo>
                    <a:pt x="16318" y="0"/>
                  </a:lnTo>
                  <a:lnTo>
                    <a:pt x="16074" y="25"/>
                  </a:lnTo>
                  <a:lnTo>
                    <a:pt x="15879" y="73"/>
                  </a:lnTo>
                  <a:lnTo>
                    <a:pt x="15709" y="146"/>
                  </a:lnTo>
                  <a:lnTo>
                    <a:pt x="15538" y="244"/>
                  </a:lnTo>
                  <a:lnTo>
                    <a:pt x="15538" y="244"/>
                  </a:lnTo>
                  <a:lnTo>
                    <a:pt x="15319" y="366"/>
                  </a:lnTo>
                  <a:lnTo>
                    <a:pt x="15051" y="487"/>
                  </a:lnTo>
                  <a:lnTo>
                    <a:pt x="14881" y="536"/>
                  </a:lnTo>
                  <a:lnTo>
                    <a:pt x="14710" y="560"/>
                  </a:lnTo>
                  <a:lnTo>
                    <a:pt x="14516" y="585"/>
                  </a:lnTo>
                  <a:lnTo>
                    <a:pt x="14272" y="585"/>
                  </a:lnTo>
                  <a:lnTo>
                    <a:pt x="14272" y="585"/>
                  </a:lnTo>
                  <a:lnTo>
                    <a:pt x="14053" y="585"/>
                  </a:lnTo>
                  <a:lnTo>
                    <a:pt x="13858" y="560"/>
                  </a:lnTo>
                  <a:lnTo>
                    <a:pt x="13687" y="536"/>
                  </a:lnTo>
                  <a:lnTo>
                    <a:pt x="13517" y="487"/>
                  </a:lnTo>
                  <a:lnTo>
                    <a:pt x="13249" y="366"/>
                  </a:lnTo>
                  <a:lnTo>
                    <a:pt x="13030" y="244"/>
                  </a:lnTo>
                  <a:lnTo>
                    <a:pt x="13030" y="244"/>
                  </a:lnTo>
                  <a:lnTo>
                    <a:pt x="12859" y="146"/>
                  </a:lnTo>
                  <a:lnTo>
                    <a:pt x="12689" y="73"/>
                  </a:lnTo>
                  <a:lnTo>
                    <a:pt x="12494" y="25"/>
                  </a:lnTo>
                  <a:lnTo>
                    <a:pt x="12251" y="0"/>
                  </a:lnTo>
                  <a:lnTo>
                    <a:pt x="12251" y="0"/>
                  </a:lnTo>
                  <a:lnTo>
                    <a:pt x="11983" y="25"/>
                  </a:lnTo>
                  <a:lnTo>
                    <a:pt x="11788" y="73"/>
                  </a:lnTo>
                  <a:lnTo>
                    <a:pt x="11617" y="146"/>
                  </a:lnTo>
                  <a:lnTo>
                    <a:pt x="11471" y="244"/>
                  </a:lnTo>
                  <a:lnTo>
                    <a:pt x="11471" y="244"/>
                  </a:lnTo>
                  <a:lnTo>
                    <a:pt x="11228" y="366"/>
                  </a:lnTo>
                  <a:lnTo>
                    <a:pt x="10960" y="487"/>
                  </a:lnTo>
                  <a:lnTo>
                    <a:pt x="10814" y="536"/>
                  </a:lnTo>
                  <a:lnTo>
                    <a:pt x="10619" y="560"/>
                  </a:lnTo>
                  <a:lnTo>
                    <a:pt x="10424" y="585"/>
                  </a:lnTo>
                  <a:lnTo>
                    <a:pt x="10205" y="585"/>
                  </a:lnTo>
                  <a:lnTo>
                    <a:pt x="10205" y="585"/>
                  </a:lnTo>
                  <a:lnTo>
                    <a:pt x="9961" y="585"/>
                  </a:lnTo>
                  <a:lnTo>
                    <a:pt x="9766" y="560"/>
                  </a:lnTo>
                  <a:lnTo>
                    <a:pt x="9596" y="536"/>
                  </a:lnTo>
                  <a:lnTo>
                    <a:pt x="9425" y="487"/>
                  </a:lnTo>
                  <a:lnTo>
                    <a:pt x="9157" y="366"/>
                  </a:lnTo>
                  <a:lnTo>
                    <a:pt x="8938" y="244"/>
                  </a:lnTo>
                  <a:lnTo>
                    <a:pt x="8938" y="244"/>
                  </a:lnTo>
                  <a:lnTo>
                    <a:pt x="8768" y="146"/>
                  </a:lnTo>
                  <a:lnTo>
                    <a:pt x="8597" y="73"/>
                  </a:lnTo>
                  <a:lnTo>
                    <a:pt x="8402" y="25"/>
                  </a:lnTo>
                  <a:lnTo>
                    <a:pt x="8159" y="0"/>
                  </a:lnTo>
                  <a:lnTo>
                    <a:pt x="8159" y="0"/>
                  </a:lnTo>
                  <a:lnTo>
                    <a:pt x="7915" y="25"/>
                  </a:lnTo>
                  <a:lnTo>
                    <a:pt x="7721" y="73"/>
                  </a:lnTo>
                  <a:lnTo>
                    <a:pt x="7550" y="146"/>
                  </a:lnTo>
                  <a:lnTo>
                    <a:pt x="7380" y="244"/>
                  </a:lnTo>
                  <a:lnTo>
                    <a:pt x="7380" y="244"/>
                  </a:lnTo>
                  <a:lnTo>
                    <a:pt x="7160" y="366"/>
                  </a:lnTo>
                  <a:lnTo>
                    <a:pt x="6892" y="487"/>
                  </a:lnTo>
                  <a:lnTo>
                    <a:pt x="6722" y="536"/>
                  </a:lnTo>
                  <a:lnTo>
                    <a:pt x="6551" y="560"/>
                  </a:lnTo>
                  <a:lnTo>
                    <a:pt x="6332" y="585"/>
                  </a:lnTo>
                  <a:lnTo>
                    <a:pt x="6113" y="585"/>
                  </a:lnTo>
                  <a:lnTo>
                    <a:pt x="6113" y="585"/>
                  </a:lnTo>
                  <a:lnTo>
                    <a:pt x="5894" y="585"/>
                  </a:lnTo>
                  <a:lnTo>
                    <a:pt x="5699" y="560"/>
                  </a:lnTo>
                  <a:lnTo>
                    <a:pt x="5504" y="536"/>
                  </a:lnTo>
                  <a:lnTo>
                    <a:pt x="5358" y="487"/>
                  </a:lnTo>
                  <a:lnTo>
                    <a:pt x="5090" y="366"/>
                  </a:lnTo>
                  <a:lnTo>
                    <a:pt x="4847" y="244"/>
                  </a:lnTo>
                  <a:lnTo>
                    <a:pt x="4847" y="244"/>
                  </a:lnTo>
                  <a:lnTo>
                    <a:pt x="4676" y="146"/>
                  </a:lnTo>
                  <a:lnTo>
                    <a:pt x="4530" y="73"/>
                  </a:lnTo>
                  <a:lnTo>
                    <a:pt x="4335" y="25"/>
                  </a:lnTo>
                  <a:lnTo>
                    <a:pt x="4067" y="0"/>
                  </a:lnTo>
                  <a:lnTo>
                    <a:pt x="4067" y="0"/>
                  </a:lnTo>
                  <a:lnTo>
                    <a:pt x="3824" y="25"/>
                  </a:lnTo>
                  <a:lnTo>
                    <a:pt x="3629" y="73"/>
                  </a:lnTo>
                  <a:lnTo>
                    <a:pt x="3458" y="146"/>
                  </a:lnTo>
                  <a:lnTo>
                    <a:pt x="3288" y="244"/>
                  </a:lnTo>
                  <a:lnTo>
                    <a:pt x="3288" y="244"/>
                  </a:lnTo>
                  <a:lnTo>
                    <a:pt x="3069" y="366"/>
                  </a:lnTo>
                  <a:lnTo>
                    <a:pt x="2801" y="487"/>
                  </a:lnTo>
                  <a:lnTo>
                    <a:pt x="2630" y="536"/>
                  </a:lnTo>
                  <a:lnTo>
                    <a:pt x="2460" y="560"/>
                  </a:lnTo>
                  <a:lnTo>
                    <a:pt x="2265" y="585"/>
                  </a:lnTo>
                  <a:lnTo>
                    <a:pt x="2046" y="585"/>
                  </a:lnTo>
                  <a:lnTo>
                    <a:pt x="2046" y="585"/>
                  </a:lnTo>
                  <a:lnTo>
                    <a:pt x="1802" y="585"/>
                  </a:lnTo>
                  <a:lnTo>
                    <a:pt x="1607" y="560"/>
                  </a:lnTo>
                  <a:lnTo>
                    <a:pt x="1437" y="536"/>
                  </a:lnTo>
                  <a:lnTo>
                    <a:pt x="1266" y="487"/>
                  </a:lnTo>
                  <a:lnTo>
                    <a:pt x="999" y="366"/>
                  </a:lnTo>
                  <a:lnTo>
                    <a:pt x="779" y="244"/>
                  </a:lnTo>
                  <a:lnTo>
                    <a:pt x="779" y="244"/>
                  </a:lnTo>
                  <a:lnTo>
                    <a:pt x="609" y="146"/>
                  </a:lnTo>
                  <a:lnTo>
                    <a:pt x="438" y="73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6" name="Google Shape;900;p43">
              <a:extLst>
                <a:ext uri="{FF2B5EF4-FFF2-40B4-BE49-F238E27FC236}">
                  <a16:creationId xmlns:a16="http://schemas.microsoft.com/office/drawing/2014/main" id="{127FBB5E-208A-234A-99B3-6DAA991BBB6A}"/>
                </a:ext>
              </a:extLst>
            </p:cNvPr>
            <p:cNvSpPr/>
            <p:nvPr/>
          </p:nvSpPr>
          <p:spPr>
            <a:xfrm>
              <a:off x="6672900" y="4309650"/>
              <a:ext cx="348900" cy="376300"/>
            </a:xfrm>
            <a:custGeom>
              <a:avLst/>
              <a:gdLst/>
              <a:ahLst/>
              <a:cxnLst/>
              <a:rect l="l" t="t" r="r" b="b"/>
              <a:pathLst>
                <a:path w="13956" h="15052" fill="none" extrusionOk="0">
                  <a:moveTo>
                    <a:pt x="13347" y="6747"/>
                  </a:moveTo>
                  <a:lnTo>
                    <a:pt x="12470" y="6406"/>
                  </a:lnTo>
                  <a:lnTo>
                    <a:pt x="12470" y="3532"/>
                  </a:lnTo>
                  <a:lnTo>
                    <a:pt x="10790" y="3532"/>
                  </a:lnTo>
                  <a:lnTo>
                    <a:pt x="10790" y="2022"/>
                  </a:lnTo>
                  <a:lnTo>
                    <a:pt x="8427" y="2022"/>
                  </a:lnTo>
                  <a:lnTo>
                    <a:pt x="8427" y="1"/>
                  </a:lnTo>
                  <a:lnTo>
                    <a:pt x="6966" y="1"/>
                  </a:lnTo>
                  <a:lnTo>
                    <a:pt x="5505" y="1"/>
                  </a:lnTo>
                  <a:lnTo>
                    <a:pt x="5505" y="2022"/>
                  </a:lnTo>
                  <a:lnTo>
                    <a:pt x="3142" y="2022"/>
                  </a:lnTo>
                  <a:lnTo>
                    <a:pt x="3142" y="3532"/>
                  </a:lnTo>
                  <a:lnTo>
                    <a:pt x="1462" y="3532"/>
                  </a:lnTo>
                  <a:lnTo>
                    <a:pt x="1462" y="6406"/>
                  </a:lnTo>
                  <a:lnTo>
                    <a:pt x="585" y="6747"/>
                  </a:lnTo>
                  <a:lnTo>
                    <a:pt x="585" y="6747"/>
                  </a:lnTo>
                  <a:lnTo>
                    <a:pt x="414" y="6844"/>
                  </a:lnTo>
                  <a:lnTo>
                    <a:pt x="268" y="6966"/>
                  </a:lnTo>
                  <a:lnTo>
                    <a:pt x="147" y="7112"/>
                  </a:lnTo>
                  <a:lnTo>
                    <a:pt x="49" y="7258"/>
                  </a:lnTo>
                  <a:lnTo>
                    <a:pt x="0" y="7404"/>
                  </a:lnTo>
                  <a:lnTo>
                    <a:pt x="0" y="7575"/>
                  </a:lnTo>
                  <a:lnTo>
                    <a:pt x="0" y="7770"/>
                  </a:lnTo>
                  <a:lnTo>
                    <a:pt x="73" y="7965"/>
                  </a:lnTo>
                  <a:lnTo>
                    <a:pt x="1510" y="11277"/>
                  </a:lnTo>
                  <a:lnTo>
                    <a:pt x="1510" y="14833"/>
                  </a:lnTo>
                  <a:lnTo>
                    <a:pt x="1510" y="14833"/>
                  </a:lnTo>
                  <a:lnTo>
                    <a:pt x="1754" y="14711"/>
                  </a:lnTo>
                  <a:lnTo>
                    <a:pt x="2046" y="14589"/>
                  </a:lnTo>
                  <a:lnTo>
                    <a:pt x="2241" y="14540"/>
                  </a:lnTo>
                  <a:lnTo>
                    <a:pt x="2436" y="14516"/>
                  </a:lnTo>
                  <a:lnTo>
                    <a:pt x="2655" y="14492"/>
                  </a:lnTo>
                  <a:lnTo>
                    <a:pt x="2874" y="14467"/>
                  </a:lnTo>
                  <a:lnTo>
                    <a:pt x="2874" y="14467"/>
                  </a:lnTo>
                  <a:lnTo>
                    <a:pt x="3167" y="14492"/>
                  </a:lnTo>
                  <a:lnTo>
                    <a:pt x="3410" y="14516"/>
                  </a:lnTo>
                  <a:lnTo>
                    <a:pt x="3629" y="14565"/>
                  </a:lnTo>
                  <a:lnTo>
                    <a:pt x="3824" y="14638"/>
                  </a:lnTo>
                  <a:lnTo>
                    <a:pt x="4141" y="14760"/>
                  </a:lnTo>
                  <a:lnTo>
                    <a:pt x="4384" y="14906"/>
                  </a:lnTo>
                  <a:lnTo>
                    <a:pt x="4384" y="14906"/>
                  </a:lnTo>
                  <a:lnTo>
                    <a:pt x="4530" y="14979"/>
                  </a:lnTo>
                  <a:lnTo>
                    <a:pt x="4628" y="15028"/>
                  </a:lnTo>
                  <a:lnTo>
                    <a:pt x="4774" y="15052"/>
                  </a:lnTo>
                  <a:lnTo>
                    <a:pt x="4920" y="15052"/>
                  </a:lnTo>
                  <a:lnTo>
                    <a:pt x="4920" y="15052"/>
                  </a:lnTo>
                  <a:lnTo>
                    <a:pt x="5091" y="15052"/>
                  </a:lnTo>
                  <a:lnTo>
                    <a:pt x="5212" y="15028"/>
                  </a:lnTo>
                  <a:lnTo>
                    <a:pt x="5334" y="14979"/>
                  </a:lnTo>
                  <a:lnTo>
                    <a:pt x="5456" y="14906"/>
                  </a:lnTo>
                  <a:lnTo>
                    <a:pt x="5456" y="14906"/>
                  </a:lnTo>
                  <a:lnTo>
                    <a:pt x="5724" y="14760"/>
                  </a:lnTo>
                  <a:lnTo>
                    <a:pt x="6040" y="14638"/>
                  </a:lnTo>
                  <a:lnTo>
                    <a:pt x="6235" y="14565"/>
                  </a:lnTo>
                  <a:lnTo>
                    <a:pt x="6454" y="14516"/>
                  </a:lnTo>
                  <a:lnTo>
                    <a:pt x="6698" y="14492"/>
                  </a:lnTo>
                  <a:lnTo>
                    <a:pt x="6966" y="14467"/>
                  </a:lnTo>
                  <a:lnTo>
                    <a:pt x="6966" y="14467"/>
                  </a:lnTo>
                  <a:lnTo>
                    <a:pt x="7234" y="14492"/>
                  </a:lnTo>
                  <a:lnTo>
                    <a:pt x="7477" y="14516"/>
                  </a:lnTo>
                  <a:lnTo>
                    <a:pt x="7697" y="14565"/>
                  </a:lnTo>
                  <a:lnTo>
                    <a:pt x="7891" y="14638"/>
                  </a:lnTo>
                  <a:lnTo>
                    <a:pt x="8232" y="14760"/>
                  </a:lnTo>
                  <a:lnTo>
                    <a:pt x="8476" y="14906"/>
                  </a:lnTo>
                  <a:lnTo>
                    <a:pt x="8476" y="14906"/>
                  </a:lnTo>
                  <a:lnTo>
                    <a:pt x="8598" y="14979"/>
                  </a:lnTo>
                  <a:lnTo>
                    <a:pt x="8719" y="15028"/>
                  </a:lnTo>
                  <a:lnTo>
                    <a:pt x="8841" y="15052"/>
                  </a:lnTo>
                  <a:lnTo>
                    <a:pt x="9012" y="15052"/>
                  </a:lnTo>
                  <a:lnTo>
                    <a:pt x="9012" y="15052"/>
                  </a:lnTo>
                  <a:lnTo>
                    <a:pt x="9158" y="15052"/>
                  </a:lnTo>
                  <a:lnTo>
                    <a:pt x="9304" y="15028"/>
                  </a:lnTo>
                  <a:lnTo>
                    <a:pt x="9401" y="14979"/>
                  </a:lnTo>
                  <a:lnTo>
                    <a:pt x="9548" y="14906"/>
                  </a:lnTo>
                  <a:lnTo>
                    <a:pt x="9548" y="14906"/>
                  </a:lnTo>
                  <a:lnTo>
                    <a:pt x="9791" y="14760"/>
                  </a:lnTo>
                  <a:lnTo>
                    <a:pt x="10108" y="14638"/>
                  </a:lnTo>
                  <a:lnTo>
                    <a:pt x="10303" y="14565"/>
                  </a:lnTo>
                  <a:lnTo>
                    <a:pt x="10522" y="14516"/>
                  </a:lnTo>
                  <a:lnTo>
                    <a:pt x="10765" y="14492"/>
                  </a:lnTo>
                  <a:lnTo>
                    <a:pt x="11058" y="14467"/>
                  </a:lnTo>
                  <a:lnTo>
                    <a:pt x="11058" y="14467"/>
                  </a:lnTo>
                  <a:lnTo>
                    <a:pt x="11277" y="14492"/>
                  </a:lnTo>
                  <a:lnTo>
                    <a:pt x="11496" y="14516"/>
                  </a:lnTo>
                  <a:lnTo>
                    <a:pt x="11691" y="14540"/>
                  </a:lnTo>
                  <a:lnTo>
                    <a:pt x="11886" y="14589"/>
                  </a:lnTo>
                  <a:lnTo>
                    <a:pt x="12178" y="14711"/>
                  </a:lnTo>
                  <a:lnTo>
                    <a:pt x="12421" y="14833"/>
                  </a:lnTo>
                  <a:lnTo>
                    <a:pt x="12421" y="11277"/>
                  </a:lnTo>
                  <a:lnTo>
                    <a:pt x="13858" y="7965"/>
                  </a:lnTo>
                  <a:lnTo>
                    <a:pt x="13858" y="7965"/>
                  </a:lnTo>
                  <a:lnTo>
                    <a:pt x="13931" y="7770"/>
                  </a:lnTo>
                  <a:lnTo>
                    <a:pt x="13956" y="7575"/>
                  </a:lnTo>
                  <a:lnTo>
                    <a:pt x="13931" y="7404"/>
                  </a:lnTo>
                  <a:lnTo>
                    <a:pt x="13883" y="7258"/>
                  </a:lnTo>
                  <a:lnTo>
                    <a:pt x="13785" y="7112"/>
                  </a:lnTo>
                  <a:lnTo>
                    <a:pt x="13664" y="6966"/>
                  </a:lnTo>
                  <a:lnTo>
                    <a:pt x="13517" y="6844"/>
                  </a:lnTo>
                  <a:lnTo>
                    <a:pt x="13347" y="6747"/>
                  </a:lnTo>
                  <a:lnTo>
                    <a:pt x="13347" y="674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7" name="Google Shape;901;p43">
              <a:extLst>
                <a:ext uri="{FF2B5EF4-FFF2-40B4-BE49-F238E27FC236}">
                  <a16:creationId xmlns:a16="http://schemas.microsoft.com/office/drawing/2014/main" id="{96EF2B42-2CDA-7546-98AD-D154005F6F9C}"/>
                </a:ext>
              </a:extLst>
            </p:cNvPr>
            <p:cNvSpPr/>
            <p:nvPr/>
          </p:nvSpPr>
          <p:spPr>
            <a:xfrm>
              <a:off x="6805625" y="4452725"/>
              <a:ext cx="15850" cy="28050"/>
            </a:xfrm>
            <a:custGeom>
              <a:avLst/>
              <a:gdLst/>
              <a:ahLst/>
              <a:cxnLst/>
              <a:rect l="l" t="t" r="r" b="b"/>
              <a:pathLst>
                <a:path w="634" h="1122" fill="none" extrusionOk="0">
                  <a:moveTo>
                    <a:pt x="317" y="1121"/>
                  </a:moveTo>
                  <a:lnTo>
                    <a:pt x="317" y="1121"/>
                  </a:lnTo>
                  <a:lnTo>
                    <a:pt x="244" y="1097"/>
                  </a:lnTo>
                  <a:lnTo>
                    <a:pt x="196" y="1073"/>
                  </a:lnTo>
                  <a:lnTo>
                    <a:pt x="123" y="1024"/>
                  </a:lnTo>
                  <a:lnTo>
                    <a:pt x="74" y="951"/>
                  </a:lnTo>
                  <a:lnTo>
                    <a:pt x="25" y="780"/>
                  </a:lnTo>
                  <a:lnTo>
                    <a:pt x="1" y="561"/>
                  </a:lnTo>
                  <a:lnTo>
                    <a:pt x="1" y="561"/>
                  </a:lnTo>
                  <a:lnTo>
                    <a:pt x="25" y="342"/>
                  </a:lnTo>
                  <a:lnTo>
                    <a:pt x="74" y="147"/>
                  </a:lnTo>
                  <a:lnTo>
                    <a:pt x="123" y="98"/>
                  </a:lnTo>
                  <a:lnTo>
                    <a:pt x="196" y="25"/>
                  </a:lnTo>
                  <a:lnTo>
                    <a:pt x="244" y="1"/>
                  </a:lnTo>
                  <a:lnTo>
                    <a:pt x="317" y="1"/>
                  </a:lnTo>
                  <a:lnTo>
                    <a:pt x="317" y="1"/>
                  </a:lnTo>
                  <a:lnTo>
                    <a:pt x="366" y="1"/>
                  </a:lnTo>
                  <a:lnTo>
                    <a:pt x="439" y="25"/>
                  </a:lnTo>
                  <a:lnTo>
                    <a:pt x="488" y="98"/>
                  </a:lnTo>
                  <a:lnTo>
                    <a:pt x="537" y="147"/>
                  </a:lnTo>
                  <a:lnTo>
                    <a:pt x="610" y="342"/>
                  </a:lnTo>
                  <a:lnTo>
                    <a:pt x="634" y="561"/>
                  </a:lnTo>
                  <a:lnTo>
                    <a:pt x="634" y="561"/>
                  </a:lnTo>
                  <a:lnTo>
                    <a:pt x="610" y="780"/>
                  </a:lnTo>
                  <a:lnTo>
                    <a:pt x="537" y="951"/>
                  </a:lnTo>
                  <a:lnTo>
                    <a:pt x="488" y="1024"/>
                  </a:lnTo>
                  <a:lnTo>
                    <a:pt x="439" y="1073"/>
                  </a:lnTo>
                  <a:lnTo>
                    <a:pt x="366" y="1097"/>
                  </a:lnTo>
                  <a:lnTo>
                    <a:pt x="317" y="1121"/>
                  </a:lnTo>
                  <a:lnTo>
                    <a:pt x="317" y="112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8" name="Google Shape;902;p43">
              <a:extLst>
                <a:ext uri="{FF2B5EF4-FFF2-40B4-BE49-F238E27FC236}">
                  <a16:creationId xmlns:a16="http://schemas.microsoft.com/office/drawing/2014/main" id="{288E76D2-AABB-E54E-BCE1-5FD80592C12A}"/>
                </a:ext>
              </a:extLst>
            </p:cNvPr>
            <p:cNvSpPr/>
            <p:nvPr/>
          </p:nvSpPr>
          <p:spPr>
            <a:xfrm>
              <a:off x="6872600" y="4452725"/>
              <a:ext cx="15875" cy="28050"/>
            </a:xfrm>
            <a:custGeom>
              <a:avLst/>
              <a:gdLst/>
              <a:ahLst/>
              <a:cxnLst/>
              <a:rect l="l" t="t" r="r" b="b"/>
              <a:pathLst>
                <a:path w="635" h="1122" fill="none" extrusionOk="0">
                  <a:moveTo>
                    <a:pt x="317" y="1121"/>
                  </a:moveTo>
                  <a:lnTo>
                    <a:pt x="317" y="1121"/>
                  </a:lnTo>
                  <a:lnTo>
                    <a:pt x="269" y="1097"/>
                  </a:lnTo>
                  <a:lnTo>
                    <a:pt x="196" y="1073"/>
                  </a:lnTo>
                  <a:lnTo>
                    <a:pt x="147" y="1024"/>
                  </a:lnTo>
                  <a:lnTo>
                    <a:pt x="98" y="951"/>
                  </a:lnTo>
                  <a:lnTo>
                    <a:pt x="25" y="780"/>
                  </a:lnTo>
                  <a:lnTo>
                    <a:pt x="1" y="561"/>
                  </a:lnTo>
                  <a:lnTo>
                    <a:pt x="1" y="561"/>
                  </a:lnTo>
                  <a:lnTo>
                    <a:pt x="25" y="342"/>
                  </a:lnTo>
                  <a:lnTo>
                    <a:pt x="98" y="147"/>
                  </a:lnTo>
                  <a:lnTo>
                    <a:pt x="147" y="98"/>
                  </a:lnTo>
                  <a:lnTo>
                    <a:pt x="196" y="25"/>
                  </a:lnTo>
                  <a:lnTo>
                    <a:pt x="269" y="1"/>
                  </a:lnTo>
                  <a:lnTo>
                    <a:pt x="317" y="1"/>
                  </a:lnTo>
                  <a:lnTo>
                    <a:pt x="317" y="1"/>
                  </a:lnTo>
                  <a:lnTo>
                    <a:pt x="390" y="1"/>
                  </a:lnTo>
                  <a:lnTo>
                    <a:pt x="464" y="25"/>
                  </a:lnTo>
                  <a:lnTo>
                    <a:pt x="512" y="98"/>
                  </a:lnTo>
                  <a:lnTo>
                    <a:pt x="561" y="147"/>
                  </a:lnTo>
                  <a:lnTo>
                    <a:pt x="610" y="342"/>
                  </a:lnTo>
                  <a:lnTo>
                    <a:pt x="634" y="561"/>
                  </a:lnTo>
                  <a:lnTo>
                    <a:pt x="634" y="561"/>
                  </a:lnTo>
                  <a:lnTo>
                    <a:pt x="610" y="780"/>
                  </a:lnTo>
                  <a:lnTo>
                    <a:pt x="561" y="951"/>
                  </a:lnTo>
                  <a:lnTo>
                    <a:pt x="512" y="1024"/>
                  </a:lnTo>
                  <a:lnTo>
                    <a:pt x="464" y="1073"/>
                  </a:lnTo>
                  <a:lnTo>
                    <a:pt x="390" y="1097"/>
                  </a:lnTo>
                  <a:lnTo>
                    <a:pt x="317" y="1121"/>
                  </a:lnTo>
                  <a:lnTo>
                    <a:pt x="317" y="112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59" name="Google Shape;903;p43">
              <a:extLst>
                <a:ext uri="{FF2B5EF4-FFF2-40B4-BE49-F238E27FC236}">
                  <a16:creationId xmlns:a16="http://schemas.microsoft.com/office/drawing/2014/main" id="{3DAE5F66-EBB8-4644-9593-032EC79181B8}"/>
                </a:ext>
              </a:extLst>
            </p:cNvPr>
            <p:cNvSpPr/>
            <p:nvPr/>
          </p:nvSpPr>
          <p:spPr>
            <a:xfrm>
              <a:off x="6709425" y="4414975"/>
              <a:ext cx="275250" cy="54825"/>
            </a:xfrm>
            <a:custGeom>
              <a:avLst/>
              <a:gdLst/>
              <a:ahLst/>
              <a:cxnLst/>
              <a:rect l="l" t="t" r="r" b="b"/>
              <a:pathLst>
                <a:path w="11010" h="2193" fill="none" extrusionOk="0">
                  <a:moveTo>
                    <a:pt x="11009" y="2193"/>
                  </a:moveTo>
                  <a:lnTo>
                    <a:pt x="5505" y="1"/>
                  </a:lnTo>
                  <a:lnTo>
                    <a:pt x="1" y="219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0" name="Google Shape;904;p43">
              <a:extLst>
                <a:ext uri="{FF2B5EF4-FFF2-40B4-BE49-F238E27FC236}">
                  <a16:creationId xmlns:a16="http://schemas.microsoft.com/office/drawing/2014/main" id="{07717B05-98F9-A140-A1CC-0B58590236E8}"/>
                </a:ext>
              </a:extLst>
            </p:cNvPr>
            <p:cNvSpPr/>
            <p:nvPr/>
          </p:nvSpPr>
          <p:spPr>
            <a:xfrm>
              <a:off x="6733175" y="4382725"/>
              <a:ext cx="227750" cy="37150"/>
            </a:xfrm>
            <a:custGeom>
              <a:avLst/>
              <a:gdLst/>
              <a:ahLst/>
              <a:cxnLst/>
              <a:rect l="l" t="t" r="r" b="b"/>
              <a:pathLst>
                <a:path w="9110" h="1486" fill="none" extrusionOk="0">
                  <a:moveTo>
                    <a:pt x="1" y="1486"/>
                  </a:moveTo>
                  <a:lnTo>
                    <a:pt x="1681" y="1486"/>
                  </a:lnTo>
                  <a:lnTo>
                    <a:pt x="1681" y="0"/>
                  </a:lnTo>
                  <a:lnTo>
                    <a:pt x="4555" y="0"/>
                  </a:lnTo>
                  <a:lnTo>
                    <a:pt x="7429" y="0"/>
                  </a:lnTo>
                  <a:lnTo>
                    <a:pt x="7429" y="1486"/>
                  </a:lnTo>
                  <a:lnTo>
                    <a:pt x="9109" y="1486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1" name="Google Shape;905;p43">
              <a:extLst>
                <a:ext uri="{FF2B5EF4-FFF2-40B4-BE49-F238E27FC236}">
                  <a16:creationId xmlns:a16="http://schemas.microsoft.com/office/drawing/2014/main" id="{E85834F1-0924-1541-A9DC-580F05FD4DD0}"/>
                </a:ext>
              </a:extLst>
            </p:cNvPr>
            <p:cNvSpPr/>
            <p:nvPr/>
          </p:nvSpPr>
          <p:spPr>
            <a:xfrm>
              <a:off x="6847025" y="4414975"/>
              <a:ext cx="25" cy="145550"/>
            </a:xfrm>
            <a:custGeom>
              <a:avLst/>
              <a:gdLst/>
              <a:ahLst/>
              <a:cxnLst/>
              <a:rect l="l" t="t" r="r" b="b"/>
              <a:pathLst>
                <a:path w="1" h="5822" fill="none" extrusionOk="0">
                  <a:moveTo>
                    <a:pt x="1" y="1"/>
                  </a:moveTo>
                  <a:lnTo>
                    <a:pt x="1" y="5822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62" name="Google Shape;906;p43">
            <a:extLst>
              <a:ext uri="{FF2B5EF4-FFF2-40B4-BE49-F238E27FC236}">
                <a16:creationId xmlns:a16="http://schemas.microsoft.com/office/drawing/2014/main" id="{87F5FB32-D818-4544-9AC1-0FE056AEE63E}"/>
              </a:ext>
            </a:extLst>
          </p:cNvPr>
          <p:cNvGrpSpPr/>
          <p:nvPr/>
        </p:nvGrpSpPr>
        <p:grpSpPr>
          <a:xfrm>
            <a:off x="9478323" y="5750852"/>
            <a:ext cx="452420" cy="433992"/>
            <a:chOff x="5233525" y="4954450"/>
            <a:chExt cx="538275" cy="516350"/>
          </a:xfrm>
        </p:grpSpPr>
        <p:sp>
          <p:nvSpPr>
            <p:cNvPr id="863" name="Google Shape;907;p43">
              <a:extLst>
                <a:ext uri="{FF2B5EF4-FFF2-40B4-BE49-F238E27FC236}">
                  <a16:creationId xmlns:a16="http://schemas.microsoft.com/office/drawing/2014/main" id="{FC0AEF6E-549F-8940-B439-FF8B60B4CEB1}"/>
                </a:ext>
              </a:extLst>
            </p:cNvPr>
            <p:cNvSpPr/>
            <p:nvPr/>
          </p:nvSpPr>
          <p:spPr>
            <a:xfrm>
              <a:off x="5637825" y="4954450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1023" y="3410"/>
                  </a:moveTo>
                  <a:lnTo>
                    <a:pt x="1023" y="3410"/>
                  </a:lnTo>
                  <a:lnTo>
                    <a:pt x="1193" y="3483"/>
                  </a:lnTo>
                  <a:lnTo>
                    <a:pt x="1388" y="3532"/>
                  </a:lnTo>
                  <a:lnTo>
                    <a:pt x="1583" y="3556"/>
                  </a:lnTo>
                  <a:lnTo>
                    <a:pt x="1778" y="3581"/>
                  </a:lnTo>
                  <a:lnTo>
                    <a:pt x="1778" y="3581"/>
                  </a:lnTo>
                  <a:lnTo>
                    <a:pt x="1973" y="3556"/>
                  </a:lnTo>
                  <a:lnTo>
                    <a:pt x="2143" y="3532"/>
                  </a:lnTo>
                  <a:lnTo>
                    <a:pt x="2314" y="3508"/>
                  </a:lnTo>
                  <a:lnTo>
                    <a:pt x="2484" y="3435"/>
                  </a:lnTo>
                  <a:lnTo>
                    <a:pt x="2630" y="3361"/>
                  </a:lnTo>
                  <a:lnTo>
                    <a:pt x="2776" y="3264"/>
                  </a:lnTo>
                  <a:lnTo>
                    <a:pt x="2923" y="3167"/>
                  </a:lnTo>
                  <a:lnTo>
                    <a:pt x="3044" y="3045"/>
                  </a:lnTo>
                  <a:lnTo>
                    <a:pt x="3166" y="2923"/>
                  </a:lnTo>
                  <a:lnTo>
                    <a:pt x="3264" y="2801"/>
                  </a:lnTo>
                  <a:lnTo>
                    <a:pt x="3361" y="2631"/>
                  </a:lnTo>
                  <a:lnTo>
                    <a:pt x="3434" y="2485"/>
                  </a:lnTo>
                  <a:lnTo>
                    <a:pt x="3483" y="2314"/>
                  </a:lnTo>
                  <a:lnTo>
                    <a:pt x="3531" y="2144"/>
                  </a:lnTo>
                  <a:lnTo>
                    <a:pt x="3556" y="1973"/>
                  </a:lnTo>
                  <a:lnTo>
                    <a:pt x="3580" y="1803"/>
                  </a:lnTo>
                  <a:lnTo>
                    <a:pt x="3580" y="1803"/>
                  </a:lnTo>
                  <a:lnTo>
                    <a:pt x="3556" y="1608"/>
                  </a:lnTo>
                  <a:lnTo>
                    <a:pt x="3531" y="1437"/>
                  </a:lnTo>
                  <a:lnTo>
                    <a:pt x="3483" y="1267"/>
                  </a:lnTo>
                  <a:lnTo>
                    <a:pt x="3434" y="1096"/>
                  </a:lnTo>
                  <a:lnTo>
                    <a:pt x="3361" y="950"/>
                  </a:lnTo>
                  <a:lnTo>
                    <a:pt x="3264" y="804"/>
                  </a:lnTo>
                  <a:lnTo>
                    <a:pt x="3166" y="658"/>
                  </a:lnTo>
                  <a:lnTo>
                    <a:pt x="3044" y="536"/>
                  </a:lnTo>
                  <a:lnTo>
                    <a:pt x="2923" y="414"/>
                  </a:lnTo>
                  <a:lnTo>
                    <a:pt x="2776" y="317"/>
                  </a:lnTo>
                  <a:lnTo>
                    <a:pt x="2630" y="220"/>
                  </a:lnTo>
                  <a:lnTo>
                    <a:pt x="2484" y="147"/>
                  </a:lnTo>
                  <a:lnTo>
                    <a:pt x="2314" y="98"/>
                  </a:lnTo>
                  <a:lnTo>
                    <a:pt x="2143" y="49"/>
                  </a:lnTo>
                  <a:lnTo>
                    <a:pt x="1973" y="25"/>
                  </a:lnTo>
                  <a:lnTo>
                    <a:pt x="1778" y="0"/>
                  </a:lnTo>
                  <a:lnTo>
                    <a:pt x="1778" y="0"/>
                  </a:lnTo>
                  <a:lnTo>
                    <a:pt x="1607" y="25"/>
                  </a:lnTo>
                  <a:lnTo>
                    <a:pt x="1437" y="49"/>
                  </a:lnTo>
                  <a:lnTo>
                    <a:pt x="1266" y="98"/>
                  </a:lnTo>
                  <a:lnTo>
                    <a:pt x="1096" y="147"/>
                  </a:lnTo>
                  <a:lnTo>
                    <a:pt x="925" y="220"/>
                  </a:lnTo>
                  <a:lnTo>
                    <a:pt x="779" y="317"/>
                  </a:lnTo>
                  <a:lnTo>
                    <a:pt x="658" y="414"/>
                  </a:lnTo>
                  <a:lnTo>
                    <a:pt x="536" y="536"/>
                  </a:lnTo>
                  <a:lnTo>
                    <a:pt x="414" y="658"/>
                  </a:lnTo>
                  <a:lnTo>
                    <a:pt x="317" y="804"/>
                  </a:lnTo>
                  <a:lnTo>
                    <a:pt x="219" y="950"/>
                  </a:lnTo>
                  <a:lnTo>
                    <a:pt x="146" y="1096"/>
                  </a:lnTo>
                  <a:lnTo>
                    <a:pt x="73" y="1267"/>
                  </a:lnTo>
                  <a:lnTo>
                    <a:pt x="49" y="1437"/>
                  </a:lnTo>
                  <a:lnTo>
                    <a:pt x="24" y="1608"/>
                  </a:lnTo>
                  <a:lnTo>
                    <a:pt x="0" y="1803"/>
                  </a:lnTo>
                  <a:lnTo>
                    <a:pt x="0" y="1803"/>
                  </a:lnTo>
                  <a:lnTo>
                    <a:pt x="24" y="2071"/>
                  </a:lnTo>
                  <a:lnTo>
                    <a:pt x="97" y="2339"/>
                  </a:lnTo>
                  <a:lnTo>
                    <a:pt x="195" y="2582"/>
                  </a:lnTo>
                  <a:lnTo>
                    <a:pt x="317" y="280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4" name="Google Shape;908;p43">
              <a:extLst>
                <a:ext uri="{FF2B5EF4-FFF2-40B4-BE49-F238E27FC236}">
                  <a16:creationId xmlns:a16="http://schemas.microsoft.com/office/drawing/2014/main" id="{691D033E-D724-264D-B722-47B73FA880E9}"/>
                </a:ext>
              </a:extLst>
            </p:cNvPr>
            <p:cNvSpPr/>
            <p:nvPr/>
          </p:nvSpPr>
          <p:spPr>
            <a:xfrm>
              <a:off x="5323025" y="4980625"/>
              <a:ext cx="88925" cy="88925"/>
            </a:xfrm>
            <a:custGeom>
              <a:avLst/>
              <a:gdLst/>
              <a:ahLst/>
              <a:cxnLst/>
              <a:rect l="l" t="t" r="r" b="b"/>
              <a:pathLst>
                <a:path w="3557" h="3557" fill="none" extrusionOk="0">
                  <a:moveTo>
                    <a:pt x="3191" y="2850"/>
                  </a:moveTo>
                  <a:lnTo>
                    <a:pt x="3191" y="2850"/>
                  </a:lnTo>
                  <a:lnTo>
                    <a:pt x="3313" y="2680"/>
                  </a:lnTo>
                  <a:lnTo>
                    <a:pt x="3410" y="2509"/>
                  </a:lnTo>
                  <a:lnTo>
                    <a:pt x="3483" y="2314"/>
                  </a:lnTo>
                  <a:lnTo>
                    <a:pt x="3532" y="2095"/>
                  </a:lnTo>
                  <a:lnTo>
                    <a:pt x="3532" y="2095"/>
                  </a:lnTo>
                  <a:lnTo>
                    <a:pt x="3556" y="1925"/>
                  </a:lnTo>
                  <a:lnTo>
                    <a:pt x="3556" y="1730"/>
                  </a:lnTo>
                  <a:lnTo>
                    <a:pt x="3556" y="1559"/>
                  </a:lnTo>
                  <a:lnTo>
                    <a:pt x="3508" y="1389"/>
                  </a:lnTo>
                  <a:lnTo>
                    <a:pt x="3459" y="1218"/>
                  </a:lnTo>
                  <a:lnTo>
                    <a:pt x="3410" y="1072"/>
                  </a:lnTo>
                  <a:lnTo>
                    <a:pt x="3337" y="902"/>
                  </a:lnTo>
                  <a:lnTo>
                    <a:pt x="3240" y="756"/>
                  </a:lnTo>
                  <a:lnTo>
                    <a:pt x="3142" y="634"/>
                  </a:lnTo>
                  <a:lnTo>
                    <a:pt x="3021" y="512"/>
                  </a:lnTo>
                  <a:lnTo>
                    <a:pt x="2899" y="390"/>
                  </a:lnTo>
                  <a:lnTo>
                    <a:pt x="2753" y="293"/>
                  </a:lnTo>
                  <a:lnTo>
                    <a:pt x="2606" y="196"/>
                  </a:lnTo>
                  <a:lnTo>
                    <a:pt x="2436" y="122"/>
                  </a:lnTo>
                  <a:lnTo>
                    <a:pt x="2266" y="74"/>
                  </a:lnTo>
                  <a:lnTo>
                    <a:pt x="2095" y="25"/>
                  </a:lnTo>
                  <a:lnTo>
                    <a:pt x="2095" y="25"/>
                  </a:lnTo>
                  <a:lnTo>
                    <a:pt x="1925" y="1"/>
                  </a:lnTo>
                  <a:lnTo>
                    <a:pt x="1730" y="1"/>
                  </a:lnTo>
                  <a:lnTo>
                    <a:pt x="1559" y="1"/>
                  </a:lnTo>
                  <a:lnTo>
                    <a:pt x="1389" y="25"/>
                  </a:lnTo>
                  <a:lnTo>
                    <a:pt x="1218" y="74"/>
                  </a:lnTo>
                  <a:lnTo>
                    <a:pt x="1072" y="147"/>
                  </a:lnTo>
                  <a:lnTo>
                    <a:pt x="902" y="220"/>
                  </a:lnTo>
                  <a:lnTo>
                    <a:pt x="756" y="317"/>
                  </a:lnTo>
                  <a:lnTo>
                    <a:pt x="634" y="415"/>
                  </a:lnTo>
                  <a:lnTo>
                    <a:pt x="512" y="537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1"/>
                  </a:lnTo>
                  <a:lnTo>
                    <a:pt x="122" y="1097"/>
                  </a:lnTo>
                  <a:lnTo>
                    <a:pt x="74" y="1267"/>
                  </a:lnTo>
                  <a:lnTo>
                    <a:pt x="25" y="1462"/>
                  </a:lnTo>
                  <a:lnTo>
                    <a:pt x="25" y="1462"/>
                  </a:lnTo>
                  <a:lnTo>
                    <a:pt x="1" y="1633"/>
                  </a:lnTo>
                  <a:lnTo>
                    <a:pt x="1" y="1803"/>
                  </a:lnTo>
                  <a:lnTo>
                    <a:pt x="1" y="1998"/>
                  </a:lnTo>
                  <a:lnTo>
                    <a:pt x="25" y="2168"/>
                  </a:lnTo>
                  <a:lnTo>
                    <a:pt x="74" y="2339"/>
                  </a:lnTo>
                  <a:lnTo>
                    <a:pt x="147" y="2485"/>
                  </a:lnTo>
                  <a:lnTo>
                    <a:pt x="220" y="2655"/>
                  </a:lnTo>
                  <a:lnTo>
                    <a:pt x="317" y="2777"/>
                  </a:lnTo>
                  <a:lnTo>
                    <a:pt x="415" y="2923"/>
                  </a:lnTo>
                  <a:lnTo>
                    <a:pt x="536" y="3045"/>
                  </a:lnTo>
                  <a:lnTo>
                    <a:pt x="658" y="3167"/>
                  </a:lnTo>
                  <a:lnTo>
                    <a:pt x="804" y="3264"/>
                  </a:lnTo>
                  <a:lnTo>
                    <a:pt x="950" y="3362"/>
                  </a:lnTo>
                  <a:lnTo>
                    <a:pt x="1096" y="3435"/>
                  </a:lnTo>
                  <a:lnTo>
                    <a:pt x="1267" y="3483"/>
                  </a:lnTo>
                  <a:lnTo>
                    <a:pt x="1462" y="3532"/>
                  </a:lnTo>
                  <a:lnTo>
                    <a:pt x="1462" y="3532"/>
                  </a:lnTo>
                  <a:lnTo>
                    <a:pt x="1705" y="3557"/>
                  </a:lnTo>
                  <a:lnTo>
                    <a:pt x="1973" y="3557"/>
                  </a:lnTo>
                  <a:lnTo>
                    <a:pt x="2217" y="3508"/>
                  </a:lnTo>
                  <a:lnTo>
                    <a:pt x="2460" y="343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5" name="Google Shape;909;p43">
              <a:extLst>
                <a:ext uri="{FF2B5EF4-FFF2-40B4-BE49-F238E27FC236}">
                  <a16:creationId xmlns:a16="http://schemas.microsoft.com/office/drawing/2014/main" id="{FDA6FB21-B99E-EE4F-847B-947E7F8595EE}"/>
                </a:ext>
              </a:extLst>
            </p:cNvPr>
            <p:cNvSpPr/>
            <p:nvPr/>
          </p:nvSpPr>
          <p:spPr>
            <a:xfrm>
              <a:off x="5233525" y="5255225"/>
              <a:ext cx="89525" cy="89525"/>
            </a:xfrm>
            <a:custGeom>
              <a:avLst/>
              <a:gdLst/>
              <a:ahLst/>
              <a:cxnLst/>
              <a:rect l="l" t="t" r="r" b="b"/>
              <a:pathLst>
                <a:path w="3581" h="3581" fill="none" extrusionOk="0">
                  <a:moveTo>
                    <a:pt x="3215" y="707"/>
                  </a:moveTo>
                  <a:lnTo>
                    <a:pt x="3215" y="707"/>
                  </a:lnTo>
                  <a:lnTo>
                    <a:pt x="3093" y="585"/>
                  </a:lnTo>
                  <a:lnTo>
                    <a:pt x="2972" y="464"/>
                  </a:lnTo>
                  <a:lnTo>
                    <a:pt x="2850" y="342"/>
                  </a:lnTo>
                  <a:lnTo>
                    <a:pt x="2679" y="244"/>
                  </a:lnTo>
                  <a:lnTo>
                    <a:pt x="2679" y="244"/>
                  </a:lnTo>
                  <a:lnTo>
                    <a:pt x="2533" y="171"/>
                  </a:lnTo>
                  <a:lnTo>
                    <a:pt x="2363" y="98"/>
                  </a:lnTo>
                  <a:lnTo>
                    <a:pt x="2192" y="50"/>
                  </a:lnTo>
                  <a:lnTo>
                    <a:pt x="2022" y="25"/>
                  </a:lnTo>
                  <a:lnTo>
                    <a:pt x="1851" y="1"/>
                  </a:lnTo>
                  <a:lnTo>
                    <a:pt x="1681" y="25"/>
                  </a:lnTo>
                  <a:lnTo>
                    <a:pt x="1510" y="25"/>
                  </a:lnTo>
                  <a:lnTo>
                    <a:pt x="1340" y="74"/>
                  </a:lnTo>
                  <a:lnTo>
                    <a:pt x="1169" y="123"/>
                  </a:lnTo>
                  <a:lnTo>
                    <a:pt x="1023" y="196"/>
                  </a:lnTo>
                  <a:lnTo>
                    <a:pt x="877" y="269"/>
                  </a:lnTo>
                  <a:lnTo>
                    <a:pt x="731" y="366"/>
                  </a:lnTo>
                  <a:lnTo>
                    <a:pt x="585" y="488"/>
                  </a:lnTo>
                  <a:lnTo>
                    <a:pt x="463" y="610"/>
                  </a:lnTo>
                  <a:lnTo>
                    <a:pt x="341" y="731"/>
                  </a:lnTo>
                  <a:lnTo>
                    <a:pt x="244" y="902"/>
                  </a:lnTo>
                  <a:lnTo>
                    <a:pt x="244" y="902"/>
                  </a:lnTo>
                  <a:lnTo>
                    <a:pt x="171" y="1048"/>
                  </a:lnTo>
                  <a:lnTo>
                    <a:pt x="98" y="1219"/>
                  </a:lnTo>
                  <a:lnTo>
                    <a:pt x="49" y="1389"/>
                  </a:lnTo>
                  <a:lnTo>
                    <a:pt x="25" y="1560"/>
                  </a:lnTo>
                  <a:lnTo>
                    <a:pt x="0" y="1730"/>
                  </a:lnTo>
                  <a:lnTo>
                    <a:pt x="0" y="1900"/>
                  </a:lnTo>
                  <a:lnTo>
                    <a:pt x="25" y="2071"/>
                  </a:lnTo>
                  <a:lnTo>
                    <a:pt x="73" y="2241"/>
                  </a:lnTo>
                  <a:lnTo>
                    <a:pt x="122" y="2412"/>
                  </a:lnTo>
                  <a:lnTo>
                    <a:pt x="195" y="2558"/>
                  </a:lnTo>
                  <a:lnTo>
                    <a:pt x="268" y="2729"/>
                  </a:lnTo>
                  <a:lnTo>
                    <a:pt x="366" y="2850"/>
                  </a:lnTo>
                  <a:lnTo>
                    <a:pt x="463" y="2996"/>
                  </a:lnTo>
                  <a:lnTo>
                    <a:pt x="609" y="3118"/>
                  </a:lnTo>
                  <a:lnTo>
                    <a:pt x="731" y="3240"/>
                  </a:lnTo>
                  <a:lnTo>
                    <a:pt x="901" y="3337"/>
                  </a:lnTo>
                  <a:lnTo>
                    <a:pt x="901" y="3337"/>
                  </a:lnTo>
                  <a:lnTo>
                    <a:pt x="1048" y="3410"/>
                  </a:lnTo>
                  <a:lnTo>
                    <a:pt x="1218" y="3484"/>
                  </a:lnTo>
                  <a:lnTo>
                    <a:pt x="1389" y="3532"/>
                  </a:lnTo>
                  <a:lnTo>
                    <a:pt x="1559" y="3557"/>
                  </a:lnTo>
                  <a:lnTo>
                    <a:pt x="1730" y="3581"/>
                  </a:lnTo>
                  <a:lnTo>
                    <a:pt x="1900" y="3581"/>
                  </a:lnTo>
                  <a:lnTo>
                    <a:pt x="2071" y="3557"/>
                  </a:lnTo>
                  <a:lnTo>
                    <a:pt x="2241" y="3508"/>
                  </a:lnTo>
                  <a:lnTo>
                    <a:pt x="2411" y="3459"/>
                  </a:lnTo>
                  <a:lnTo>
                    <a:pt x="2558" y="3410"/>
                  </a:lnTo>
                  <a:lnTo>
                    <a:pt x="2704" y="3313"/>
                  </a:lnTo>
                  <a:lnTo>
                    <a:pt x="2850" y="3216"/>
                  </a:lnTo>
                  <a:lnTo>
                    <a:pt x="2996" y="3118"/>
                  </a:lnTo>
                  <a:lnTo>
                    <a:pt x="3118" y="2996"/>
                  </a:lnTo>
                  <a:lnTo>
                    <a:pt x="3240" y="2850"/>
                  </a:lnTo>
                  <a:lnTo>
                    <a:pt x="3337" y="2704"/>
                  </a:lnTo>
                  <a:lnTo>
                    <a:pt x="3337" y="2704"/>
                  </a:lnTo>
                  <a:lnTo>
                    <a:pt x="3459" y="2412"/>
                  </a:lnTo>
                  <a:lnTo>
                    <a:pt x="3532" y="2144"/>
                  </a:lnTo>
                  <a:lnTo>
                    <a:pt x="3581" y="1852"/>
                  </a:lnTo>
                  <a:lnTo>
                    <a:pt x="3556" y="156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6" name="Google Shape;910;p43">
              <a:extLst>
                <a:ext uri="{FF2B5EF4-FFF2-40B4-BE49-F238E27FC236}">
                  <a16:creationId xmlns:a16="http://schemas.microsoft.com/office/drawing/2014/main" id="{6267009D-ADE0-3145-838B-0606C13D608E}"/>
                </a:ext>
              </a:extLst>
            </p:cNvPr>
            <p:cNvSpPr/>
            <p:nvPr/>
          </p:nvSpPr>
          <p:spPr>
            <a:xfrm>
              <a:off x="5453325" y="5382475"/>
              <a:ext cx="88925" cy="88325"/>
            </a:xfrm>
            <a:custGeom>
              <a:avLst/>
              <a:gdLst/>
              <a:ahLst/>
              <a:cxnLst/>
              <a:rect l="l" t="t" r="r" b="b"/>
              <a:pathLst>
                <a:path w="3557" h="3533" fill="none" extrusionOk="0">
                  <a:moveTo>
                    <a:pt x="1389" y="1"/>
                  </a:moveTo>
                  <a:lnTo>
                    <a:pt x="1389" y="1"/>
                  </a:lnTo>
                  <a:lnTo>
                    <a:pt x="1194" y="50"/>
                  </a:lnTo>
                  <a:lnTo>
                    <a:pt x="999" y="147"/>
                  </a:lnTo>
                  <a:lnTo>
                    <a:pt x="804" y="245"/>
                  </a:lnTo>
                  <a:lnTo>
                    <a:pt x="634" y="366"/>
                  </a:lnTo>
                  <a:lnTo>
                    <a:pt x="634" y="366"/>
                  </a:lnTo>
                  <a:lnTo>
                    <a:pt x="488" y="488"/>
                  </a:lnTo>
                  <a:lnTo>
                    <a:pt x="390" y="634"/>
                  </a:lnTo>
                  <a:lnTo>
                    <a:pt x="268" y="780"/>
                  </a:lnTo>
                  <a:lnTo>
                    <a:pt x="195" y="926"/>
                  </a:lnTo>
                  <a:lnTo>
                    <a:pt x="122" y="1073"/>
                  </a:lnTo>
                  <a:lnTo>
                    <a:pt x="74" y="1243"/>
                  </a:lnTo>
                  <a:lnTo>
                    <a:pt x="25" y="1414"/>
                  </a:lnTo>
                  <a:lnTo>
                    <a:pt x="0" y="1584"/>
                  </a:lnTo>
                  <a:lnTo>
                    <a:pt x="0" y="1755"/>
                  </a:lnTo>
                  <a:lnTo>
                    <a:pt x="0" y="1925"/>
                  </a:lnTo>
                  <a:lnTo>
                    <a:pt x="25" y="2096"/>
                  </a:lnTo>
                  <a:lnTo>
                    <a:pt x="74" y="2266"/>
                  </a:lnTo>
                  <a:lnTo>
                    <a:pt x="122" y="2412"/>
                  </a:lnTo>
                  <a:lnTo>
                    <a:pt x="195" y="2583"/>
                  </a:lnTo>
                  <a:lnTo>
                    <a:pt x="293" y="2729"/>
                  </a:lnTo>
                  <a:lnTo>
                    <a:pt x="415" y="2875"/>
                  </a:lnTo>
                  <a:lnTo>
                    <a:pt x="415" y="2875"/>
                  </a:lnTo>
                  <a:lnTo>
                    <a:pt x="536" y="3021"/>
                  </a:lnTo>
                  <a:lnTo>
                    <a:pt x="658" y="3143"/>
                  </a:lnTo>
                  <a:lnTo>
                    <a:pt x="804" y="3240"/>
                  </a:lnTo>
                  <a:lnTo>
                    <a:pt x="950" y="3313"/>
                  </a:lnTo>
                  <a:lnTo>
                    <a:pt x="1121" y="3386"/>
                  </a:lnTo>
                  <a:lnTo>
                    <a:pt x="1267" y="3459"/>
                  </a:lnTo>
                  <a:lnTo>
                    <a:pt x="1437" y="3484"/>
                  </a:lnTo>
                  <a:lnTo>
                    <a:pt x="1608" y="3508"/>
                  </a:lnTo>
                  <a:lnTo>
                    <a:pt x="1778" y="3532"/>
                  </a:lnTo>
                  <a:lnTo>
                    <a:pt x="1949" y="3508"/>
                  </a:lnTo>
                  <a:lnTo>
                    <a:pt x="2119" y="3484"/>
                  </a:lnTo>
                  <a:lnTo>
                    <a:pt x="2290" y="3435"/>
                  </a:lnTo>
                  <a:lnTo>
                    <a:pt x="2460" y="3386"/>
                  </a:lnTo>
                  <a:lnTo>
                    <a:pt x="2606" y="3313"/>
                  </a:lnTo>
                  <a:lnTo>
                    <a:pt x="2777" y="3216"/>
                  </a:lnTo>
                  <a:lnTo>
                    <a:pt x="2923" y="3118"/>
                  </a:lnTo>
                  <a:lnTo>
                    <a:pt x="2923" y="3118"/>
                  </a:lnTo>
                  <a:lnTo>
                    <a:pt x="3045" y="2997"/>
                  </a:lnTo>
                  <a:lnTo>
                    <a:pt x="3167" y="2851"/>
                  </a:lnTo>
                  <a:lnTo>
                    <a:pt x="3264" y="2704"/>
                  </a:lnTo>
                  <a:lnTo>
                    <a:pt x="3361" y="2558"/>
                  </a:lnTo>
                  <a:lnTo>
                    <a:pt x="3435" y="2412"/>
                  </a:lnTo>
                  <a:lnTo>
                    <a:pt x="3483" y="2242"/>
                  </a:lnTo>
                  <a:lnTo>
                    <a:pt x="3532" y="2071"/>
                  </a:lnTo>
                  <a:lnTo>
                    <a:pt x="3556" y="1901"/>
                  </a:lnTo>
                  <a:lnTo>
                    <a:pt x="3556" y="1730"/>
                  </a:lnTo>
                  <a:lnTo>
                    <a:pt x="3556" y="1560"/>
                  </a:lnTo>
                  <a:lnTo>
                    <a:pt x="3532" y="1389"/>
                  </a:lnTo>
                  <a:lnTo>
                    <a:pt x="3483" y="1219"/>
                  </a:lnTo>
                  <a:lnTo>
                    <a:pt x="3410" y="1048"/>
                  </a:lnTo>
                  <a:lnTo>
                    <a:pt x="3337" y="902"/>
                  </a:lnTo>
                  <a:lnTo>
                    <a:pt x="3264" y="756"/>
                  </a:lnTo>
                  <a:lnTo>
                    <a:pt x="3142" y="610"/>
                  </a:lnTo>
                  <a:lnTo>
                    <a:pt x="3142" y="610"/>
                  </a:lnTo>
                  <a:lnTo>
                    <a:pt x="2972" y="415"/>
                  </a:lnTo>
                  <a:lnTo>
                    <a:pt x="2753" y="245"/>
                  </a:lnTo>
                  <a:lnTo>
                    <a:pt x="2533" y="123"/>
                  </a:lnTo>
                  <a:lnTo>
                    <a:pt x="2314" y="5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7" name="Google Shape;911;p43">
              <a:extLst>
                <a:ext uri="{FF2B5EF4-FFF2-40B4-BE49-F238E27FC236}">
                  <a16:creationId xmlns:a16="http://schemas.microsoft.com/office/drawing/2014/main" id="{E1C16324-491E-0D41-976C-0ADFCEB1B620}"/>
                </a:ext>
              </a:extLst>
            </p:cNvPr>
            <p:cNvSpPr/>
            <p:nvPr/>
          </p:nvSpPr>
          <p:spPr>
            <a:xfrm>
              <a:off x="5682875" y="5188875"/>
              <a:ext cx="88925" cy="89525"/>
            </a:xfrm>
            <a:custGeom>
              <a:avLst/>
              <a:gdLst/>
              <a:ahLst/>
              <a:cxnLst/>
              <a:rect l="l" t="t" r="r" b="b"/>
              <a:pathLst>
                <a:path w="3557" h="3581" fill="none" extrusionOk="0">
                  <a:moveTo>
                    <a:pt x="0" y="2022"/>
                  </a:moveTo>
                  <a:lnTo>
                    <a:pt x="0" y="2022"/>
                  </a:lnTo>
                  <a:lnTo>
                    <a:pt x="25" y="2216"/>
                  </a:lnTo>
                  <a:lnTo>
                    <a:pt x="98" y="2411"/>
                  </a:lnTo>
                  <a:lnTo>
                    <a:pt x="98" y="2411"/>
                  </a:lnTo>
                  <a:lnTo>
                    <a:pt x="171" y="2557"/>
                  </a:lnTo>
                  <a:lnTo>
                    <a:pt x="244" y="2728"/>
                  </a:lnTo>
                  <a:lnTo>
                    <a:pt x="341" y="2874"/>
                  </a:lnTo>
                  <a:lnTo>
                    <a:pt x="463" y="2996"/>
                  </a:lnTo>
                  <a:lnTo>
                    <a:pt x="585" y="3118"/>
                  </a:lnTo>
                  <a:lnTo>
                    <a:pt x="707" y="3239"/>
                  </a:lnTo>
                  <a:lnTo>
                    <a:pt x="853" y="3337"/>
                  </a:lnTo>
                  <a:lnTo>
                    <a:pt x="999" y="3410"/>
                  </a:lnTo>
                  <a:lnTo>
                    <a:pt x="1169" y="3483"/>
                  </a:lnTo>
                  <a:lnTo>
                    <a:pt x="1340" y="3532"/>
                  </a:lnTo>
                  <a:lnTo>
                    <a:pt x="1510" y="3556"/>
                  </a:lnTo>
                  <a:lnTo>
                    <a:pt x="1681" y="3580"/>
                  </a:lnTo>
                  <a:lnTo>
                    <a:pt x="1851" y="3580"/>
                  </a:lnTo>
                  <a:lnTo>
                    <a:pt x="2022" y="3556"/>
                  </a:lnTo>
                  <a:lnTo>
                    <a:pt x="2192" y="3532"/>
                  </a:lnTo>
                  <a:lnTo>
                    <a:pt x="2363" y="3459"/>
                  </a:lnTo>
                  <a:lnTo>
                    <a:pt x="2363" y="3459"/>
                  </a:lnTo>
                  <a:lnTo>
                    <a:pt x="2533" y="3410"/>
                  </a:lnTo>
                  <a:lnTo>
                    <a:pt x="2704" y="3312"/>
                  </a:lnTo>
                  <a:lnTo>
                    <a:pt x="2850" y="3215"/>
                  </a:lnTo>
                  <a:lnTo>
                    <a:pt x="2972" y="3093"/>
                  </a:lnTo>
                  <a:lnTo>
                    <a:pt x="3093" y="2971"/>
                  </a:lnTo>
                  <a:lnTo>
                    <a:pt x="3215" y="2850"/>
                  </a:lnTo>
                  <a:lnTo>
                    <a:pt x="3288" y="2704"/>
                  </a:lnTo>
                  <a:lnTo>
                    <a:pt x="3386" y="2557"/>
                  </a:lnTo>
                  <a:lnTo>
                    <a:pt x="3434" y="2387"/>
                  </a:lnTo>
                  <a:lnTo>
                    <a:pt x="3483" y="2216"/>
                  </a:lnTo>
                  <a:lnTo>
                    <a:pt x="3532" y="2070"/>
                  </a:lnTo>
                  <a:lnTo>
                    <a:pt x="3556" y="1875"/>
                  </a:lnTo>
                  <a:lnTo>
                    <a:pt x="3556" y="1705"/>
                  </a:lnTo>
                  <a:lnTo>
                    <a:pt x="3532" y="1534"/>
                  </a:lnTo>
                  <a:lnTo>
                    <a:pt x="3507" y="1364"/>
                  </a:lnTo>
                  <a:lnTo>
                    <a:pt x="3434" y="1194"/>
                  </a:lnTo>
                  <a:lnTo>
                    <a:pt x="3434" y="1194"/>
                  </a:lnTo>
                  <a:lnTo>
                    <a:pt x="3361" y="1023"/>
                  </a:lnTo>
                  <a:lnTo>
                    <a:pt x="3288" y="853"/>
                  </a:lnTo>
                  <a:lnTo>
                    <a:pt x="3191" y="706"/>
                  </a:lnTo>
                  <a:lnTo>
                    <a:pt x="3069" y="585"/>
                  </a:lnTo>
                  <a:lnTo>
                    <a:pt x="2947" y="463"/>
                  </a:lnTo>
                  <a:lnTo>
                    <a:pt x="2825" y="341"/>
                  </a:lnTo>
                  <a:lnTo>
                    <a:pt x="2679" y="268"/>
                  </a:lnTo>
                  <a:lnTo>
                    <a:pt x="2533" y="171"/>
                  </a:lnTo>
                  <a:lnTo>
                    <a:pt x="2363" y="122"/>
                  </a:lnTo>
                  <a:lnTo>
                    <a:pt x="2192" y="73"/>
                  </a:lnTo>
                  <a:lnTo>
                    <a:pt x="2022" y="24"/>
                  </a:lnTo>
                  <a:lnTo>
                    <a:pt x="1851" y="24"/>
                  </a:lnTo>
                  <a:lnTo>
                    <a:pt x="1681" y="0"/>
                  </a:lnTo>
                  <a:lnTo>
                    <a:pt x="1510" y="24"/>
                  </a:lnTo>
                  <a:lnTo>
                    <a:pt x="1340" y="73"/>
                  </a:lnTo>
                  <a:lnTo>
                    <a:pt x="1169" y="122"/>
                  </a:lnTo>
                  <a:lnTo>
                    <a:pt x="1169" y="122"/>
                  </a:lnTo>
                  <a:lnTo>
                    <a:pt x="974" y="195"/>
                  </a:lnTo>
                  <a:lnTo>
                    <a:pt x="804" y="292"/>
                  </a:lnTo>
                  <a:lnTo>
                    <a:pt x="658" y="390"/>
                  </a:lnTo>
                  <a:lnTo>
                    <a:pt x="512" y="512"/>
                  </a:lnTo>
                  <a:lnTo>
                    <a:pt x="390" y="658"/>
                  </a:lnTo>
                  <a:lnTo>
                    <a:pt x="293" y="804"/>
                  </a:lnTo>
                  <a:lnTo>
                    <a:pt x="195" y="950"/>
                  </a:lnTo>
                  <a:lnTo>
                    <a:pt x="122" y="1120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8" name="Google Shape;912;p43">
              <a:extLst>
                <a:ext uri="{FF2B5EF4-FFF2-40B4-BE49-F238E27FC236}">
                  <a16:creationId xmlns:a16="http://schemas.microsoft.com/office/drawing/2014/main" id="{7DB807B1-953B-C54D-BE4E-F744F5DA43A3}"/>
                </a:ext>
              </a:extLst>
            </p:cNvPr>
            <p:cNvSpPr/>
            <p:nvPr/>
          </p:nvSpPr>
          <p:spPr>
            <a:xfrm>
              <a:off x="5411925" y="5110925"/>
              <a:ext cx="188775" cy="189400"/>
            </a:xfrm>
            <a:custGeom>
              <a:avLst/>
              <a:gdLst/>
              <a:ahLst/>
              <a:cxnLst/>
              <a:rect l="l" t="t" r="r" b="b"/>
              <a:pathLst>
                <a:path w="7551" h="7576" fill="none" extrusionOk="0">
                  <a:moveTo>
                    <a:pt x="0" y="3776"/>
                  </a:moveTo>
                  <a:lnTo>
                    <a:pt x="0" y="3776"/>
                  </a:lnTo>
                  <a:lnTo>
                    <a:pt x="25" y="3410"/>
                  </a:lnTo>
                  <a:lnTo>
                    <a:pt x="73" y="3021"/>
                  </a:lnTo>
                  <a:lnTo>
                    <a:pt x="171" y="2655"/>
                  </a:lnTo>
                  <a:lnTo>
                    <a:pt x="293" y="2314"/>
                  </a:lnTo>
                  <a:lnTo>
                    <a:pt x="463" y="1973"/>
                  </a:lnTo>
                  <a:lnTo>
                    <a:pt x="658" y="1681"/>
                  </a:lnTo>
                  <a:lnTo>
                    <a:pt x="877" y="1389"/>
                  </a:lnTo>
                  <a:lnTo>
                    <a:pt x="1121" y="1121"/>
                  </a:lnTo>
                  <a:lnTo>
                    <a:pt x="1389" y="877"/>
                  </a:lnTo>
                  <a:lnTo>
                    <a:pt x="1656" y="658"/>
                  </a:lnTo>
                  <a:lnTo>
                    <a:pt x="1973" y="463"/>
                  </a:lnTo>
                  <a:lnTo>
                    <a:pt x="2314" y="293"/>
                  </a:lnTo>
                  <a:lnTo>
                    <a:pt x="2655" y="171"/>
                  </a:lnTo>
                  <a:lnTo>
                    <a:pt x="3020" y="74"/>
                  </a:lnTo>
                  <a:lnTo>
                    <a:pt x="3386" y="25"/>
                  </a:lnTo>
                  <a:lnTo>
                    <a:pt x="3775" y="1"/>
                  </a:lnTo>
                  <a:lnTo>
                    <a:pt x="3775" y="1"/>
                  </a:lnTo>
                  <a:lnTo>
                    <a:pt x="4165" y="25"/>
                  </a:lnTo>
                  <a:lnTo>
                    <a:pt x="4555" y="74"/>
                  </a:lnTo>
                  <a:lnTo>
                    <a:pt x="4896" y="171"/>
                  </a:lnTo>
                  <a:lnTo>
                    <a:pt x="5261" y="293"/>
                  </a:lnTo>
                  <a:lnTo>
                    <a:pt x="5578" y="463"/>
                  </a:lnTo>
                  <a:lnTo>
                    <a:pt x="5894" y="658"/>
                  </a:lnTo>
                  <a:lnTo>
                    <a:pt x="6186" y="877"/>
                  </a:lnTo>
                  <a:lnTo>
                    <a:pt x="6454" y="1121"/>
                  </a:lnTo>
                  <a:lnTo>
                    <a:pt x="6698" y="1389"/>
                  </a:lnTo>
                  <a:lnTo>
                    <a:pt x="6917" y="1681"/>
                  </a:lnTo>
                  <a:lnTo>
                    <a:pt x="7112" y="1973"/>
                  </a:lnTo>
                  <a:lnTo>
                    <a:pt x="7258" y="2314"/>
                  </a:lnTo>
                  <a:lnTo>
                    <a:pt x="7404" y="2655"/>
                  </a:lnTo>
                  <a:lnTo>
                    <a:pt x="7477" y="3021"/>
                  </a:lnTo>
                  <a:lnTo>
                    <a:pt x="7550" y="3410"/>
                  </a:lnTo>
                  <a:lnTo>
                    <a:pt x="7550" y="3776"/>
                  </a:lnTo>
                  <a:lnTo>
                    <a:pt x="7550" y="3776"/>
                  </a:lnTo>
                  <a:lnTo>
                    <a:pt x="7550" y="4165"/>
                  </a:lnTo>
                  <a:lnTo>
                    <a:pt x="7477" y="4555"/>
                  </a:lnTo>
                  <a:lnTo>
                    <a:pt x="7404" y="4920"/>
                  </a:lnTo>
                  <a:lnTo>
                    <a:pt x="7258" y="5261"/>
                  </a:lnTo>
                  <a:lnTo>
                    <a:pt x="7112" y="5578"/>
                  </a:lnTo>
                  <a:lnTo>
                    <a:pt x="6917" y="5895"/>
                  </a:lnTo>
                  <a:lnTo>
                    <a:pt x="6698" y="6187"/>
                  </a:lnTo>
                  <a:lnTo>
                    <a:pt x="6454" y="6455"/>
                  </a:lnTo>
                  <a:lnTo>
                    <a:pt x="6186" y="6698"/>
                  </a:lnTo>
                  <a:lnTo>
                    <a:pt x="5894" y="6917"/>
                  </a:lnTo>
                  <a:lnTo>
                    <a:pt x="5578" y="7112"/>
                  </a:lnTo>
                  <a:lnTo>
                    <a:pt x="5261" y="7258"/>
                  </a:lnTo>
                  <a:lnTo>
                    <a:pt x="4896" y="7405"/>
                  </a:lnTo>
                  <a:lnTo>
                    <a:pt x="4555" y="7478"/>
                  </a:lnTo>
                  <a:lnTo>
                    <a:pt x="4165" y="7551"/>
                  </a:lnTo>
                  <a:lnTo>
                    <a:pt x="3775" y="7575"/>
                  </a:lnTo>
                  <a:lnTo>
                    <a:pt x="3775" y="7575"/>
                  </a:lnTo>
                  <a:lnTo>
                    <a:pt x="3386" y="7551"/>
                  </a:lnTo>
                  <a:lnTo>
                    <a:pt x="3020" y="7478"/>
                  </a:lnTo>
                  <a:lnTo>
                    <a:pt x="2655" y="7405"/>
                  </a:lnTo>
                  <a:lnTo>
                    <a:pt x="2314" y="7258"/>
                  </a:lnTo>
                  <a:lnTo>
                    <a:pt x="1973" y="7112"/>
                  </a:lnTo>
                  <a:lnTo>
                    <a:pt x="1656" y="6917"/>
                  </a:lnTo>
                  <a:lnTo>
                    <a:pt x="1389" y="6698"/>
                  </a:lnTo>
                  <a:lnTo>
                    <a:pt x="1121" y="6455"/>
                  </a:lnTo>
                  <a:lnTo>
                    <a:pt x="877" y="6187"/>
                  </a:lnTo>
                  <a:lnTo>
                    <a:pt x="658" y="5895"/>
                  </a:lnTo>
                  <a:lnTo>
                    <a:pt x="463" y="5578"/>
                  </a:lnTo>
                  <a:lnTo>
                    <a:pt x="293" y="5261"/>
                  </a:lnTo>
                  <a:lnTo>
                    <a:pt x="171" y="4920"/>
                  </a:lnTo>
                  <a:lnTo>
                    <a:pt x="73" y="4555"/>
                  </a:lnTo>
                  <a:lnTo>
                    <a:pt x="25" y="4165"/>
                  </a:lnTo>
                  <a:lnTo>
                    <a:pt x="0" y="3776"/>
                  </a:lnTo>
                  <a:lnTo>
                    <a:pt x="0" y="3776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69" name="Google Shape;913;p43">
              <a:extLst>
                <a:ext uri="{FF2B5EF4-FFF2-40B4-BE49-F238E27FC236}">
                  <a16:creationId xmlns:a16="http://schemas.microsoft.com/office/drawing/2014/main" id="{5F8BD17C-4F1C-2946-B018-93BDD6CA10EC}"/>
                </a:ext>
              </a:extLst>
            </p:cNvPr>
            <p:cNvSpPr/>
            <p:nvPr/>
          </p:nvSpPr>
          <p:spPr>
            <a:xfrm>
              <a:off x="5367475" y="5025075"/>
              <a:ext cx="81600" cy="105975"/>
            </a:xfrm>
            <a:custGeom>
              <a:avLst/>
              <a:gdLst/>
              <a:ahLst/>
              <a:cxnLst/>
              <a:rect l="l" t="t" r="r" b="b"/>
              <a:pathLst>
                <a:path w="3264" h="4239" fill="none" extrusionOk="0">
                  <a:moveTo>
                    <a:pt x="0" y="1"/>
                  </a:moveTo>
                  <a:lnTo>
                    <a:pt x="3264" y="423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0" name="Google Shape;914;p43">
              <a:extLst>
                <a:ext uri="{FF2B5EF4-FFF2-40B4-BE49-F238E27FC236}">
                  <a16:creationId xmlns:a16="http://schemas.microsoft.com/office/drawing/2014/main" id="{6CBAF628-B634-9844-8746-2D8B2C6D4D7F}"/>
                </a:ext>
              </a:extLst>
            </p:cNvPr>
            <p:cNvSpPr/>
            <p:nvPr/>
          </p:nvSpPr>
          <p:spPr>
            <a:xfrm>
              <a:off x="5567800" y="4999500"/>
              <a:ext cx="115100" cy="133975"/>
            </a:xfrm>
            <a:custGeom>
              <a:avLst/>
              <a:gdLst/>
              <a:ahLst/>
              <a:cxnLst/>
              <a:rect l="l" t="t" r="r" b="b"/>
              <a:pathLst>
                <a:path w="4604" h="5359" fill="none" extrusionOk="0">
                  <a:moveTo>
                    <a:pt x="0" y="5359"/>
                  </a:moveTo>
                  <a:lnTo>
                    <a:pt x="460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1" name="Google Shape;915;p43">
              <a:extLst>
                <a:ext uri="{FF2B5EF4-FFF2-40B4-BE49-F238E27FC236}">
                  <a16:creationId xmlns:a16="http://schemas.microsoft.com/office/drawing/2014/main" id="{3B754C98-01E8-6546-A527-F5294C7F4C55}"/>
                </a:ext>
              </a:extLst>
            </p:cNvPr>
            <p:cNvSpPr/>
            <p:nvPr/>
          </p:nvSpPr>
          <p:spPr>
            <a:xfrm>
              <a:off x="5600075" y="5217475"/>
              <a:ext cx="127275" cy="16475"/>
            </a:xfrm>
            <a:custGeom>
              <a:avLst/>
              <a:gdLst/>
              <a:ahLst/>
              <a:cxnLst/>
              <a:rect l="l" t="t" r="r" b="b"/>
              <a:pathLst>
                <a:path w="5091" h="659" fill="none" extrusionOk="0">
                  <a:moveTo>
                    <a:pt x="5090" y="658"/>
                  </a:moveTo>
                  <a:lnTo>
                    <a:pt x="0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2" name="Google Shape;916;p43">
              <a:extLst>
                <a:ext uri="{FF2B5EF4-FFF2-40B4-BE49-F238E27FC236}">
                  <a16:creationId xmlns:a16="http://schemas.microsoft.com/office/drawing/2014/main" id="{08B3E835-ADAE-3A4C-B333-005E8C5C2163}"/>
                </a:ext>
              </a:extLst>
            </p:cNvPr>
            <p:cNvSpPr/>
            <p:nvPr/>
          </p:nvSpPr>
          <p:spPr>
            <a:xfrm>
              <a:off x="5497775" y="5299675"/>
              <a:ext cx="4900" cy="126675"/>
            </a:xfrm>
            <a:custGeom>
              <a:avLst/>
              <a:gdLst/>
              <a:ahLst/>
              <a:cxnLst/>
              <a:rect l="l" t="t" r="r" b="b"/>
              <a:pathLst>
                <a:path w="196" h="5067" fill="none" extrusionOk="0">
                  <a:moveTo>
                    <a:pt x="0" y="5067"/>
                  </a:moveTo>
                  <a:lnTo>
                    <a:pt x="195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3" name="Google Shape;917;p43">
              <a:extLst>
                <a:ext uri="{FF2B5EF4-FFF2-40B4-BE49-F238E27FC236}">
                  <a16:creationId xmlns:a16="http://schemas.microsoft.com/office/drawing/2014/main" id="{60C9BBDA-0517-5C48-946C-DCFC0F2A5F55}"/>
                </a:ext>
              </a:extLst>
            </p:cNvPr>
            <p:cNvSpPr/>
            <p:nvPr/>
          </p:nvSpPr>
          <p:spPr>
            <a:xfrm>
              <a:off x="5277975" y="5241825"/>
              <a:ext cx="141275" cy="58500"/>
            </a:xfrm>
            <a:custGeom>
              <a:avLst/>
              <a:gdLst/>
              <a:ahLst/>
              <a:cxnLst/>
              <a:rect l="l" t="t" r="r" b="b"/>
              <a:pathLst>
                <a:path w="5651" h="2340" fill="none" extrusionOk="0">
                  <a:moveTo>
                    <a:pt x="0" y="2339"/>
                  </a:moveTo>
                  <a:lnTo>
                    <a:pt x="5651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74" name="Google Shape;918;p43">
            <a:extLst>
              <a:ext uri="{FF2B5EF4-FFF2-40B4-BE49-F238E27FC236}">
                <a16:creationId xmlns:a16="http://schemas.microsoft.com/office/drawing/2014/main" id="{AA1F78F6-52C5-EE46-9970-38E2A57B3B92}"/>
              </a:ext>
            </a:extLst>
          </p:cNvPr>
          <p:cNvGrpSpPr/>
          <p:nvPr/>
        </p:nvGrpSpPr>
        <p:grpSpPr>
          <a:xfrm>
            <a:off x="8909242" y="5758522"/>
            <a:ext cx="460615" cy="418653"/>
            <a:chOff x="4556450" y="4963575"/>
            <a:chExt cx="548025" cy="498100"/>
          </a:xfrm>
        </p:grpSpPr>
        <p:sp>
          <p:nvSpPr>
            <p:cNvPr id="875" name="Google Shape;919;p43">
              <a:extLst>
                <a:ext uri="{FF2B5EF4-FFF2-40B4-BE49-F238E27FC236}">
                  <a16:creationId xmlns:a16="http://schemas.microsoft.com/office/drawing/2014/main" id="{C2AEF33C-CEAD-124C-AC44-82D3F3CB5F7F}"/>
                </a:ext>
              </a:extLst>
            </p:cNvPr>
            <p:cNvSpPr/>
            <p:nvPr/>
          </p:nvSpPr>
          <p:spPr>
            <a:xfrm>
              <a:off x="4611850" y="5222350"/>
              <a:ext cx="436600" cy="239325"/>
            </a:xfrm>
            <a:custGeom>
              <a:avLst/>
              <a:gdLst/>
              <a:ahLst/>
              <a:cxnLst/>
              <a:rect l="l" t="t" r="r" b="b"/>
              <a:pathLst>
                <a:path w="17464" h="9573" fill="none" extrusionOk="0">
                  <a:moveTo>
                    <a:pt x="1" y="1"/>
                  </a:moveTo>
                  <a:lnTo>
                    <a:pt x="1" y="4677"/>
                  </a:lnTo>
                  <a:lnTo>
                    <a:pt x="8720" y="9572"/>
                  </a:lnTo>
                  <a:lnTo>
                    <a:pt x="17463" y="4677"/>
                  </a:lnTo>
                  <a:lnTo>
                    <a:pt x="17463" y="1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6" name="Google Shape;920;p43">
              <a:extLst>
                <a:ext uri="{FF2B5EF4-FFF2-40B4-BE49-F238E27FC236}">
                  <a16:creationId xmlns:a16="http://schemas.microsoft.com/office/drawing/2014/main" id="{5D1FD2F8-BA1E-0F47-A880-3269C4D3CC80}"/>
                </a:ext>
              </a:extLst>
            </p:cNvPr>
            <p:cNvSpPr/>
            <p:nvPr/>
          </p:nvSpPr>
          <p:spPr>
            <a:xfrm>
              <a:off x="4612475" y="4963575"/>
              <a:ext cx="435975" cy="125450"/>
            </a:xfrm>
            <a:custGeom>
              <a:avLst/>
              <a:gdLst/>
              <a:ahLst/>
              <a:cxnLst/>
              <a:rect l="l" t="t" r="r" b="b"/>
              <a:pathLst>
                <a:path w="17439" h="5018" fill="none" extrusionOk="0">
                  <a:moveTo>
                    <a:pt x="17438" y="5018"/>
                  </a:moveTo>
                  <a:lnTo>
                    <a:pt x="8671" y="1"/>
                  </a:lnTo>
                  <a:lnTo>
                    <a:pt x="0" y="501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7" name="Google Shape;921;p43">
              <a:extLst>
                <a:ext uri="{FF2B5EF4-FFF2-40B4-BE49-F238E27FC236}">
                  <a16:creationId xmlns:a16="http://schemas.microsoft.com/office/drawing/2014/main" id="{ED6D6B82-DD3A-1B4A-A110-202129252FDA}"/>
                </a:ext>
              </a:extLst>
            </p:cNvPr>
            <p:cNvSpPr/>
            <p:nvPr/>
          </p:nvSpPr>
          <p:spPr>
            <a:xfrm>
              <a:off x="4556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8720" y="9037"/>
                  </a:moveTo>
                  <a:lnTo>
                    <a:pt x="1" y="4068"/>
                  </a:lnTo>
                  <a:lnTo>
                    <a:pt x="2241" y="1"/>
                  </a:lnTo>
                  <a:lnTo>
                    <a:pt x="10960" y="4969"/>
                  </a:lnTo>
                  <a:lnTo>
                    <a:pt x="8720" y="903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8" name="Google Shape;922;p43">
              <a:extLst>
                <a:ext uri="{FF2B5EF4-FFF2-40B4-BE49-F238E27FC236}">
                  <a16:creationId xmlns:a16="http://schemas.microsoft.com/office/drawing/2014/main" id="{CA75E188-69F7-EB4A-A1F5-8CBDBFB35A27}"/>
                </a:ext>
              </a:extLst>
            </p:cNvPr>
            <p:cNvSpPr/>
            <p:nvPr/>
          </p:nvSpPr>
          <p:spPr>
            <a:xfrm>
              <a:off x="4830450" y="5089000"/>
              <a:ext cx="274025" cy="225925"/>
            </a:xfrm>
            <a:custGeom>
              <a:avLst/>
              <a:gdLst/>
              <a:ahLst/>
              <a:cxnLst/>
              <a:rect l="l" t="t" r="r" b="b"/>
              <a:pathLst>
                <a:path w="10961" h="9037" fill="none" extrusionOk="0">
                  <a:moveTo>
                    <a:pt x="2241" y="9037"/>
                  </a:moveTo>
                  <a:lnTo>
                    <a:pt x="10960" y="4068"/>
                  </a:lnTo>
                  <a:lnTo>
                    <a:pt x="8719" y="1"/>
                  </a:lnTo>
                  <a:lnTo>
                    <a:pt x="0" y="4969"/>
                  </a:lnTo>
                  <a:lnTo>
                    <a:pt x="2241" y="9037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79" name="Google Shape;923;p43">
              <a:extLst>
                <a:ext uri="{FF2B5EF4-FFF2-40B4-BE49-F238E27FC236}">
                  <a16:creationId xmlns:a16="http://schemas.microsoft.com/office/drawing/2014/main" id="{F3368C88-3B06-9643-AD53-9F5916564FE6}"/>
                </a:ext>
              </a:extLst>
            </p:cNvPr>
            <p:cNvSpPr/>
            <p:nvPr/>
          </p:nvSpPr>
          <p:spPr>
            <a:xfrm>
              <a:off x="4830450" y="5213225"/>
              <a:ext cx="25" cy="248450"/>
            </a:xfrm>
            <a:custGeom>
              <a:avLst/>
              <a:gdLst/>
              <a:ahLst/>
              <a:cxnLst/>
              <a:rect l="l" t="t" r="r" b="b"/>
              <a:pathLst>
                <a:path w="1" h="9938" fill="none" extrusionOk="0">
                  <a:moveTo>
                    <a:pt x="0" y="0"/>
                  </a:moveTo>
                  <a:lnTo>
                    <a:pt x="0" y="9937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80" name="Google Shape;924;p43">
            <a:extLst>
              <a:ext uri="{FF2B5EF4-FFF2-40B4-BE49-F238E27FC236}">
                <a16:creationId xmlns:a16="http://schemas.microsoft.com/office/drawing/2014/main" id="{6B34BA94-ED51-2449-A3CE-9B16B0041BF5}"/>
              </a:ext>
            </a:extLst>
          </p:cNvPr>
          <p:cNvGrpSpPr/>
          <p:nvPr/>
        </p:nvGrpSpPr>
        <p:grpSpPr>
          <a:xfrm>
            <a:off x="5526524" y="5849107"/>
            <a:ext cx="445255" cy="246182"/>
            <a:chOff x="531800" y="5071350"/>
            <a:chExt cx="529750" cy="292900"/>
          </a:xfrm>
        </p:grpSpPr>
        <p:sp>
          <p:nvSpPr>
            <p:cNvPr id="881" name="Google Shape;925;p43">
              <a:extLst>
                <a:ext uri="{FF2B5EF4-FFF2-40B4-BE49-F238E27FC236}">
                  <a16:creationId xmlns:a16="http://schemas.microsoft.com/office/drawing/2014/main" id="{F6E44490-72CA-F04F-82DF-2A330FE694CF}"/>
                </a:ext>
              </a:extLst>
            </p:cNvPr>
            <p:cNvSpPr/>
            <p:nvPr/>
          </p:nvSpPr>
          <p:spPr>
            <a:xfrm>
              <a:off x="632875" y="5077450"/>
              <a:ext cx="272200" cy="185725"/>
            </a:xfrm>
            <a:custGeom>
              <a:avLst/>
              <a:gdLst/>
              <a:ahLst/>
              <a:cxnLst/>
              <a:rect l="l" t="t" r="r" b="b"/>
              <a:pathLst>
                <a:path w="10888" h="7429" fill="none" extrusionOk="0">
                  <a:moveTo>
                    <a:pt x="2947" y="0"/>
                  </a:moveTo>
                  <a:lnTo>
                    <a:pt x="6406" y="7428"/>
                  </a:lnTo>
                  <a:lnTo>
                    <a:pt x="10887" y="2314"/>
                  </a:lnTo>
                  <a:lnTo>
                    <a:pt x="4019" y="2314"/>
                  </a:lnTo>
                  <a:lnTo>
                    <a:pt x="0" y="7428"/>
                  </a:lnTo>
                  <a:lnTo>
                    <a:pt x="6406" y="7428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2" name="Google Shape;926;p43">
              <a:extLst>
                <a:ext uri="{FF2B5EF4-FFF2-40B4-BE49-F238E27FC236}">
                  <a16:creationId xmlns:a16="http://schemas.microsoft.com/office/drawing/2014/main" id="{C27A4C58-D2A4-5943-B9A6-90A44BFCBA60}"/>
                </a:ext>
              </a:extLst>
            </p:cNvPr>
            <p:cNvSpPr/>
            <p:nvPr/>
          </p:nvSpPr>
          <p:spPr>
            <a:xfrm>
              <a:off x="886175" y="5071350"/>
              <a:ext cx="74300" cy="191825"/>
            </a:xfrm>
            <a:custGeom>
              <a:avLst/>
              <a:gdLst/>
              <a:ahLst/>
              <a:cxnLst/>
              <a:rect l="l" t="t" r="r" b="b"/>
              <a:pathLst>
                <a:path w="2972" h="7673" fill="none" extrusionOk="0">
                  <a:moveTo>
                    <a:pt x="2971" y="7672"/>
                  </a:moveTo>
                  <a:lnTo>
                    <a:pt x="0" y="1"/>
                  </a:lnTo>
                  <a:lnTo>
                    <a:pt x="1364" y="1"/>
                  </a:lnTo>
                  <a:lnTo>
                    <a:pt x="1364" y="1"/>
                  </a:lnTo>
                  <a:lnTo>
                    <a:pt x="1534" y="25"/>
                  </a:lnTo>
                  <a:lnTo>
                    <a:pt x="1681" y="49"/>
                  </a:lnTo>
                  <a:lnTo>
                    <a:pt x="1827" y="147"/>
                  </a:lnTo>
                  <a:lnTo>
                    <a:pt x="1875" y="195"/>
                  </a:lnTo>
                  <a:lnTo>
                    <a:pt x="1900" y="244"/>
                  </a:lnTo>
                  <a:lnTo>
                    <a:pt x="1924" y="342"/>
                  </a:lnTo>
                  <a:lnTo>
                    <a:pt x="1900" y="439"/>
                  </a:lnTo>
                  <a:lnTo>
                    <a:pt x="1851" y="536"/>
                  </a:lnTo>
                  <a:lnTo>
                    <a:pt x="1778" y="658"/>
                  </a:lnTo>
                  <a:lnTo>
                    <a:pt x="1656" y="804"/>
                  </a:lnTo>
                  <a:lnTo>
                    <a:pt x="1486" y="975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3" name="Google Shape;927;p43">
              <a:extLst>
                <a:ext uri="{FF2B5EF4-FFF2-40B4-BE49-F238E27FC236}">
                  <a16:creationId xmlns:a16="http://schemas.microsoft.com/office/drawing/2014/main" id="{5E6B3835-D1EC-1643-8354-7CA95CE696FD}"/>
                </a:ext>
              </a:extLst>
            </p:cNvPr>
            <p:cNvSpPr/>
            <p:nvPr/>
          </p:nvSpPr>
          <p:spPr>
            <a:xfrm>
              <a:off x="531800" y="5162075"/>
              <a:ext cx="202175" cy="202175"/>
            </a:xfrm>
            <a:custGeom>
              <a:avLst/>
              <a:gdLst/>
              <a:ahLst/>
              <a:cxnLst/>
              <a:rect l="l" t="t" r="r" b="b"/>
              <a:pathLst>
                <a:path w="8087" h="8087" fill="none" extrusionOk="0">
                  <a:moveTo>
                    <a:pt x="1" y="4043"/>
                  </a:moveTo>
                  <a:lnTo>
                    <a:pt x="1" y="4043"/>
                  </a:lnTo>
                  <a:lnTo>
                    <a:pt x="25" y="3629"/>
                  </a:lnTo>
                  <a:lnTo>
                    <a:pt x="74" y="3215"/>
                  </a:lnTo>
                  <a:lnTo>
                    <a:pt x="171" y="2826"/>
                  </a:lnTo>
                  <a:lnTo>
                    <a:pt x="317" y="2460"/>
                  </a:lnTo>
                  <a:lnTo>
                    <a:pt x="488" y="2119"/>
                  </a:lnTo>
                  <a:lnTo>
                    <a:pt x="682" y="1778"/>
                  </a:lnTo>
                  <a:lnTo>
                    <a:pt x="926" y="1462"/>
                  </a:lnTo>
                  <a:lnTo>
                    <a:pt x="1194" y="1170"/>
                  </a:lnTo>
                  <a:lnTo>
                    <a:pt x="1462" y="926"/>
                  </a:lnTo>
                  <a:lnTo>
                    <a:pt x="1778" y="682"/>
                  </a:lnTo>
                  <a:lnTo>
                    <a:pt x="2119" y="488"/>
                  </a:lnTo>
                  <a:lnTo>
                    <a:pt x="2460" y="317"/>
                  </a:lnTo>
                  <a:lnTo>
                    <a:pt x="2850" y="171"/>
                  </a:lnTo>
                  <a:lnTo>
                    <a:pt x="3240" y="74"/>
                  </a:lnTo>
                  <a:lnTo>
                    <a:pt x="3629" y="25"/>
                  </a:lnTo>
                  <a:lnTo>
                    <a:pt x="4043" y="0"/>
                  </a:lnTo>
                  <a:lnTo>
                    <a:pt x="4043" y="0"/>
                  </a:lnTo>
                  <a:lnTo>
                    <a:pt x="4458" y="25"/>
                  </a:lnTo>
                  <a:lnTo>
                    <a:pt x="4872" y="74"/>
                  </a:lnTo>
                  <a:lnTo>
                    <a:pt x="5237" y="171"/>
                  </a:lnTo>
                  <a:lnTo>
                    <a:pt x="5627" y="317"/>
                  </a:lnTo>
                  <a:lnTo>
                    <a:pt x="5968" y="488"/>
                  </a:lnTo>
                  <a:lnTo>
                    <a:pt x="6308" y="682"/>
                  </a:lnTo>
                  <a:lnTo>
                    <a:pt x="6625" y="926"/>
                  </a:lnTo>
                  <a:lnTo>
                    <a:pt x="6917" y="1170"/>
                  </a:lnTo>
                  <a:lnTo>
                    <a:pt x="7161" y="1462"/>
                  </a:lnTo>
                  <a:lnTo>
                    <a:pt x="7404" y="1778"/>
                  </a:lnTo>
                  <a:lnTo>
                    <a:pt x="7599" y="2119"/>
                  </a:lnTo>
                  <a:lnTo>
                    <a:pt x="7770" y="2460"/>
                  </a:lnTo>
                  <a:lnTo>
                    <a:pt x="7916" y="2826"/>
                  </a:lnTo>
                  <a:lnTo>
                    <a:pt x="8013" y="3215"/>
                  </a:lnTo>
                  <a:lnTo>
                    <a:pt x="8062" y="3629"/>
                  </a:lnTo>
                  <a:lnTo>
                    <a:pt x="8086" y="4043"/>
                  </a:lnTo>
                  <a:lnTo>
                    <a:pt x="8086" y="4043"/>
                  </a:lnTo>
                  <a:lnTo>
                    <a:pt x="8062" y="4457"/>
                  </a:lnTo>
                  <a:lnTo>
                    <a:pt x="8013" y="4847"/>
                  </a:lnTo>
                  <a:lnTo>
                    <a:pt x="7916" y="5237"/>
                  </a:lnTo>
                  <a:lnTo>
                    <a:pt x="7770" y="5626"/>
                  </a:lnTo>
                  <a:lnTo>
                    <a:pt x="7599" y="5967"/>
                  </a:lnTo>
                  <a:lnTo>
                    <a:pt x="7404" y="6308"/>
                  </a:lnTo>
                  <a:lnTo>
                    <a:pt x="7161" y="6625"/>
                  </a:lnTo>
                  <a:lnTo>
                    <a:pt x="6917" y="6893"/>
                  </a:lnTo>
                  <a:lnTo>
                    <a:pt x="6625" y="7161"/>
                  </a:lnTo>
                  <a:lnTo>
                    <a:pt x="6308" y="7404"/>
                  </a:lnTo>
                  <a:lnTo>
                    <a:pt x="5968" y="7599"/>
                  </a:lnTo>
                  <a:lnTo>
                    <a:pt x="5627" y="7770"/>
                  </a:lnTo>
                  <a:lnTo>
                    <a:pt x="5237" y="7916"/>
                  </a:lnTo>
                  <a:lnTo>
                    <a:pt x="4872" y="8013"/>
                  </a:lnTo>
                  <a:lnTo>
                    <a:pt x="4458" y="8062"/>
                  </a:lnTo>
                  <a:lnTo>
                    <a:pt x="4043" y="8086"/>
                  </a:lnTo>
                  <a:lnTo>
                    <a:pt x="4043" y="8086"/>
                  </a:lnTo>
                  <a:lnTo>
                    <a:pt x="3629" y="8062"/>
                  </a:lnTo>
                  <a:lnTo>
                    <a:pt x="3240" y="8013"/>
                  </a:lnTo>
                  <a:lnTo>
                    <a:pt x="2850" y="7916"/>
                  </a:lnTo>
                  <a:lnTo>
                    <a:pt x="2460" y="7770"/>
                  </a:lnTo>
                  <a:lnTo>
                    <a:pt x="2119" y="7599"/>
                  </a:lnTo>
                  <a:lnTo>
                    <a:pt x="1778" y="7404"/>
                  </a:lnTo>
                  <a:lnTo>
                    <a:pt x="1462" y="7161"/>
                  </a:lnTo>
                  <a:lnTo>
                    <a:pt x="1194" y="6893"/>
                  </a:lnTo>
                  <a:lnTo>
                    <a:pt x="926" y="6625"/>
                  </a:lnTo>
                  <a:lnTo>
                    <a:pt x="682" y="6308"/>
                  </a:lnTo>
                  <a:lnTo>
                    <a:pt x="488" y="5967"/>
                  </a:lnTo>
                  <a:lnTo>
                    <a:pt x="317" y="5626"/>
                  </a:lnTo>
                  <a:lnTo>
                    <a:pt x="171" y="5237"/>
                  </a:lnTo>
                  <a:lnTo>
                    <a:pt x="74" y="4847"/>
                  </a:lnTo>
                  <a:lnTo>
                    <a:pt x="25" y="4457"/>
                  </a:lnTo>
                  <a:lnTo>
                    <a:pt x="1" y="4043"/>
                  </a:lnTo>
                  <a:lnTo>
                    <a:pt x="1" y="404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4" name="Google Shape;928;p43">
              <a:extLst>
                <a:ext uri="{FF2B5EF4-FFF2-40B4-BE49-F238E27FC236}">
                  <a16:creationId xmlns:a16="http://schemas.microsoft.com/office/drawing/2014/main" id="{59CBFC63-4030-024B-B7C5-8EC4124B9827}"/>
                </a:ext>
              </a:extLst>
            </p:cNvPr>
            <p:cNvSpPr/>
            <p:nvPr/>
          </p:nvSpPr>
          <p:spPr>
            <a:xfrm>
              <a:off x="859375" y="5162075"/>
              <a:ext cx="202175" cy="202175"/>
            </a:xfrm>
            <a:custGeom>
              <a:avLst/>
              <a:gdLst/>
              <a:ahLst/>
              <a:cxnLst/>
              <a:rect l="l" t="t" r="r" b="b"/>
              <a:pathLst>
                <a:path w="8087" h="8087" fill="none" extrusionOk="0">
                  <a:moveTo>
                    <a:pt x="1" y="4043"/>
                  </a:moveTo>
                  <a:lnTo>
                    <a:pt x="1" y="4043"/>
                  </a:lnTo>
                  <a:lnTo>
                    <a:pt x="1" y="3629"/>
                  </a:lnTo>
                  <a:lnTo>
                    <a:pt x="74" y="3215"/>
                  </a:lnTo>
                  <a:lnTo>
                    <a:pt x="171" y="2826"/>
                  </a:lnTo>
                  <a:lnTo>
                    <a:pt x="317" y="2460"/>
                  </a:lnTo>
                  <a:lnTo>
                    <a:pt x="488" y="2119"/>
                  </a:lnTo>
                  <a:lnTo>
                    <a:pt x="682" y="1778"/>
                  </a:lnTo>
                  <a:lnTo>
                    <a:pt x="926" y="1462"/>
                  </a:lnTo>
                  <a:lnTo>
                    <a:pt x="1170" y="1170"/>
                  </a:lnTo>
                  <a:lnTo>
                    <a:pt x="1462" y="926"/>
                  </a:lnTo>
                  <a:lnTo>
                    <a:pt x="1778" y="682"/>
                  </a:lnTo>
                  <a:lnTo>
                    <a:pt x="2119" y="488"/>
                  </a:lnTo>
                  <a:lnTo>
                    <a:pt x="2460" y="317"/>
                  </a:lnTo>
                  <a:lnTo>
                    <a:pt x="2826" y="171"/>
                  </a:lnTo>
                  <a:lnTo>
                    <a:pt x="3215" y="74"/>
                  </a:lnTo>
                  <a:lnTo>
                    <a:pt x="3629" y="25"/>
                  </a:lnTo>
                  <a:lnTo>
                    <a:pt x="4043" y="0"/>
                  </a:lnTo>
                  <a:lnTo>
                    <a:pt x="4043" y="0"/>
                  </a:lnTo>
                  <a:lnTo>
                    <a:pt x="4457" y="25"/>
                  </a:lnTo>
                  <a:lnTo>
                    <a:pt x="4847" y="74"/>
                  </a:lnTo>
                  <a:lnTo>
                    <a:pt x="5237" y="171"/>
                  </a:lnTo>
                  <a:lnTo>
                    <a:pt x="5602" y="317"/>
                  </a:lnTo>
                  <a:lnTo>
                    <a:pt x="5967" y="488"/>
                  </a:lnTo>
                  <a:lnTo>
                    <a:pt x="6308" y="682"/>
                  </a:lnTo>
                  <a:lnTo>
                    <a:pt x="6601" y="926"/>
                  </a:lnTo>
                  <a:lnTo>
                    <a:pt x="6893" y="1170"/>
                  </a:lnTo>
                  <a:lnTo>
                    <a:pt x="7161" y="1462"/>
                  </a:lnTo>
                  <a:lnTo>
                    <a:pt x="7380" y="1778"/>
                  </a:lnTo>
                  <a:lnTo>
                    <a:pt x="7599" y="2119"/>
                  </a:lnTo>
                  <a:lnTo>
                    <a:pt x="7770" y="2460"/>
                  </a:lnTo>
                  <a:lnTo>
                    <a:pt x="7892" y="2826"/>
                  </a:lnTo>
                  <a:lnTo>
                    <a:pt x="7989" y="3215"/>
                  </a:lnTo>
                  <a:lnTo>
                    <a:pt x="8062" y="3629"/>
                  </a:lnTo>
                  <a:lnTo>
                    <a:pt x="8086" y="4043"/>
                  </a:lnTo>
                  <a:lnTo>
                    <a:pt x="8086" y="4043"/>
                  </a:lnTo>
                  <a:lnTo>
                    <a:pt x="8062" y="4457"/>
                  </a:lnTo>
                  <a:lnTo>
                    <a:pt x="7989" y="4847"/>
                  </a:lnTo>
                  <a:lnTo>
                    <a:pt x="7892" y="5237"/>
                  </a:lnTo>
                  <a:lnTo>
                    <a:pt x="7770" y="5626"/>
                  </a:lnTo>
                  <a:lnTo>
                    <a:pt x="7599" y="5967"/>
                  </a:lnTo>
                  <a:lnTo>
                    <a:pt x="7380" y="6308"/>
                  </a:lnTo>
                  <a:lnTo>
                    <a:pt x="7161" y="6625"/>
                  </a:lnTo>
                  <a:lnTo>
                    <a:pt x="6893" y="6893"/>
                  </a:lnTo>
                  <a:lnTo>
                    <a:pt x="6601" y="7161"/>
                  </a:lnTo>
                  <a:lnTo>
                    <a:pt x="6308" y="7404"/>
                  </a:lnTo>
                  <a:lnTo>
                    <a:pt x="5967" y="7599"/>
                  </a:lnTo>
                  <a:lnTo>
                    <a:pt x="5602" y="7770"/>
                  </a:lnTo>
                  <a:lnTo>
                    <a:pt x="5237" y="7916"/>
                  </a:lnTo>
                  <a:lnTo>
                    <a:pt x="4847" y="8013"/>
                  </a:lnTo>
                  <a:lnTo>
                    <a:pt x="4457" y="8062"/>
                  </a:lnTo>
                  <a:lnTo>
                    <a:pt x="4043" y="8086"/>
                  </a:lnTo>
                  <a:lnTo>
                    <a:pt x="4043" y="8086"/>
                  </a:lnTo>
                  <a:lnTo>
                    <a:pt x="3629" y="8062"/>
                  </a:lnTo>
                  <a:lnTo>
                    <a:pt x="3215" y="8013"/>
                  </a:lnTo>
                  <a:lnTo>
                    <a:pt x="2826" y="7916"/>
                  </a:lnTo>
                  <a:lnTo>
                    <a:pt x="2460" y="7770"/>
                  </a:lnTo>
                  <a:lnTo>
                    <a:pt x="2119" y="7599"/>
                  </a:lnTo>
                  <a:lnTo>
                    <a:pt x="1778" y="7404"/>
                  </a:lnTo>
                  <a:lnTo>
                    <a:pt x="1462" y="7161"/>
                  </a:lnTo>
                  <a:lnTo>
                    <a:pt x="1170" y="6893"/>
                  </a:lnTo>
                  <a:lnTo>
                    <a:pt x="926" y="6625"/>
                  </a:lnTo>
                  <a:lnTo>
                    <a:pt x="682" y="6308"/>
                  </a:lnTo>
                  <a:lnTo>
                    <a:pt x="488" y="5967"/>
                  </a:lnTo>
                  <a:lnTo>
                    <a:pt x="317" y="5626"/>
                  </a:lnTo>
                  <a:lnTo>
                    <a:pt x="171" y="5237"/>
                  </a:lnTo>
                  <a:lnTo>
                    <a:pt x="74" y="4847"/>
                  </a:lnTo>
                  <a:lnTo>
                    <a:pt x="1" y="4457"/>
                  </a:lnTo>
                  <a:lnTo>
                    <a:pt x="1" y="4043"/>
                  </a:lnTo>
                  <a:lnTo>
                    <a:pt x="1" y="4043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5" name="Google Shape;929;p43">
              <a:extLst>
                <a:ext uri="{FF2B5EF4-FFF2-40B4-BE49-F238E27FC236}">
                  <a16:creationId xmlns:a16="http://schemas.microsoft.com/office/drawing/2014/main" id="{F497A7DB-23C7-6847-A59A-23030C5D7498}"/>
                </a:ext>
              </a:extLst>
            </p:cNvPr>
            <p:cNvSpPr/>
            <p:nvPr/>
          </p:nvSpPr>
          <p:spPr>
            <a:xfrm>
              <a:off x="676100" y="5071350"/>
              <a:ext cx="86500" cy="7325"/>
            </a:xfrm>
            <a:custGeom>
              <a:avLst/>
              <a:gdLst/>
              <a:ahLst/>
              <a:cxnLst/>
              <a:rect l="l" t="t" r="r" b="b"/>
              <a:pathLst>
                <a:path w="3460" h="293" fill="none" extrusionOk="0">
                  <a:moveTo>
                    <a:pt x="1" y="1"/>
                  </a:moveTo>
                  <a:lnTo>
                    <a:pt x="3459" y="293"/>
                  </a:lnTo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6" name="Google Shape;930;p43">
              <a:extLst>
                <a:ext uri="{FF2B5EF4-FFF2-40B4-BE49-F238E27FC236}">
                  <a16:creationId xmlns:a16="http://schemas.microsoft.com/office/drawing/2014/main" id="{571DB793-FCC1-1F49-A8A4-D20781FD2DE2}"/>
                </a:ext>
              </a:extLst>
            </p:cNvPr>
            <p:cNvSpPr/>
            <p:nvPr/>
          </p:nvSpPr>
          <p:spPr>
            <a:xfrm>
              <a:off x="941575" y="5244275"/>
              <a:ext cx="37175" cy="37175"/>
            </a:xfrm>
            <a:custGeom>
              <a:avLst/>
              <a:gdLst/>
              <a:ahLst/>
              <a:cxnLst/>
              <a:rect l="l" t="t" r="r" b="b"/>
              <a:pathLst>
                <a:path w="1487" h="1487" fill="none" extrusionOk="0">
                  <a:moveTo>
                    <a:pt x="0" y="755"/>
                  </a:moveTo>
                  <a:lnTo>
                    <a:pt x="0" y="755"/>
                  </a:lnTo>
                  <a:lnTo>
                    <a:pt x="25" y="609"/>
                  </a:lnTo>
                  <a:lnTo>
                    <a:pt x="73" y="463"/>
                  </a:lnTo>
                  <a:lnTo>
                    <a:pt x="122" y="341"/>
                  </a:lnTo>
                  <a:lnTo>
                    <a:pt x="220" y="220"/>
                  </a:lnTo>
                  <a:lnTo>
                    <a:pt x="341" y="147"/>
                  </a:lnTo>
                  <a:lnTo>
                    <a:pt x="463" y="73"/>
                  </a:lnTo>
                  <a:lnTo>
                    <a:pt x="609" y="25"/>
                  </a:lnTo>
                  <a:lnTo>
                    <a:pt x="755" y="0"/>
                  </a:lnTo>
                  <a:lnTo>
                    <a:pt x="755" y="0"/>
                  </a:lnTo>
                  <a:lnTo>
                    <a:pt x="902" y="25"/>
                  </a:lnTo>
                  <a:lnTo>
                    <a:pt x="1048" y="73"/>
                  </a:lnTo>
                  <a:lnTo>
                    <a:pt x="1169" y="147"/>
                  </a:lnTo>
                  <a:lnTo>
                    <a:pt x="1267" y="220"/>
                  </a:lnTo>
                  <a:lnTo>
                    <a:pt x="1364" y="341"/>
                  </a:lnTo>
                  <a:lnTo>
                    <a:pt x="1437" y="463"/>
                  </a:lnTo>
                  <a:lnTo>
                    <a:pt x="1486" y="609"/>
                  </a:lnTo>
                  <a:lnTo>
                    <a:pt x="1486" y="755"/>
                  </a:lnTo>
                  <a:lnTo>
                    <a:pt x="1486" y="755"/>
                  </a:lnTo>
                  <a:lnTo>
                    <a:pt x="1486" y="902"/>
                  </a:lnTo>
                  <a:lnTo>
                    <a:pt x="1437" y="1048"/>
                  </a:lnTo>
                  <a:lnTo>
                    <a:pt x="1364" y="1169"/>
                  </a:lnTo>
                  <a:lnTo>
                    <a:pt x="1267" y="1267"/>
                  </a:lnTo>
                  <a:lnTo>
                    <a:pt x="1169" y="1364"/>
                  </a:lnTo>
                  <a:lnTo>
                    <a:pt x="1048" y="1437"/>
                  </a:lnTo>
                  <a:lnTo>
                    <a:pt x="902" y="1486"/>
                  </a:lnTo>
                  <a:lnTo>
                    <a:pt x="755" y="1486"/>
                  </a:lnTo>
                  <a:lnTo>
                    <a:pt x="755" y="1486"/>
                  </a:lnTo>
                  <a:lnTo>
                    <a:pt x="609" y="1486"/>
                  </a:lnTo>
                  <a:lnTo>
                    <a:pt x="463" y="1437"/>
                  </a:lnTo>
                  <a:lnTo>
                    <a:pt x="341" y="1364"/>
                  </a:lnTo>
                  <a:lnTo>
                    <a:pt x="220" y="1267"/>
                  </a:lnTo>
                  <a:lnTo>
                    <a:pt x="122" y="1169"/>
                  </a:lnTo>
                  <a:lnTo>
                    <a:pt x="73" y="1048"/>
                  </a:lnTo>
                  <a:lnTo>
                    <a:pt x="25" y="902"/>
                  </a:lnTo>
                  <a:lnTo>
                    <a:pt x="0" y="755"/>
                  </a:lnTo>
                  <a:lnTo>
                    <a:pt x="0" y="75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  <p:sp>
          <p:nvSpPr>
            <p:cNvPr id="887" name="Google Shape;931;p43">
              <a:extLst>
                <a:ext uri="{FF2B5EF4-FFF2-40B4-BE49-F238E27FC236}">
                  <a16:creationId xmlns:a16="http://schemas.microsoft.com/office/drawing/2014/main" id="{0AB68D3E-E629-4841-8558-84E2ADE1481C}"/>
                </a:ext>
              </a:extLst>
            </p:cNvPr>
            <p:cNvSpPr/>
            <p:nvPr/>
          </p:nvSpPr>
          <p:spPr>
            <a:xfrm>
              <a:off x="614600" y="5244275"/>
              <a:ext cx="37175" cy="37175"/>
            </a:xfrm>
            <a:custGeom>
              <a:avLst/>
              <a:gdLst/>
              <a:ahLst/>
              <a:cxnLst/>
              <a:rect l="l" t="t" r="r" b="b"/>
              <a:pathLst>
                <a:path w="1487" h="1487" fill="none" extrusionOk="0">
                  <a:moveTo>
                    <a:pt x="1" y="755"/>
                  </a:moveTo>
                  <a:lnTo>
                    <a:pt x="1" y="755"/>
                  </a:lnTo>
                  <a:lnTo>
                    <a:pt x="1" y="609"/>
                  </a:lnTo>
                  <a:lnTo>
                    <a:pt x="50" y="463"/>
                  </a:lnTo>
                  <a:lnTo>
                    <a:pt x="123" y="341"/>
                  </a:lnTo>
                  <a:lnTo>
                    <a:pt x="220" y="220"/>
                  </a:lnTo>
                  <a:lnTo>
                    <a:pt x="317" y="147"/>
                  </a:lnTo>
                  <a:lnTo>
                    <a:pt x="439" y="73"/>
                  </a:lnTo>
                  <a:lnTo>
                    <a:pt x="585" y="25"/>
                  </a:lnTo>
                  <a:lnTo>
                    <a:pt x="731" y="0"/>
                  </a:lnTo>
                  <a:lnTo>
                    <a:pt x="731" y="0"/>
                  </a:lnTo>
                  <a:lnTo>
                    <a:pt x="878" y="25"/>
                  </a:lnTo>
                  <a:lnTo>
                    <a:pt x="1024" y="73"/>
                  </a:lnTo>
                  <a:lnTo>
                    <a:pt x="1146" y="147"/>
                  </a:lnTo>
                  <a:lnTo>
                    <a:pt x="1267" y="220"/>
                  </a:lnTo>
                  <a:lnTo>
                    <a:pt x="1340" y="341"/>
                  </a:lnTo>
                  <a:lnTo>
                    <a:pt x="1413" y="463"/>
                  </a:lnTo>
                  <a:lnTo>
                    <a:pt x="1462" y="609"/>
                  </a:lnTo>
                  <a:lnTo>
                    <a:pt x="1486" y="755"/>
                  </a:lnTo>
                  <a:lnTo>
                    <a:pt x="1486" y="755"/>
                  </a:lnTo>
                  <a:lnTo>
                    <a:pt x="1462" y="902"/>
                  </a:lnTo>
                  <a:lnTo>
                    <a:pt x="1413" y="1048"/>
                  </a:lnTo>
                  <a:lnTo>
                    <a:pt x="1340" y="1169"/>
                  </a:lnTo>
                  <a:lnTo>
                    <a:pt x="1267" y="1267"/>
                  </a:lnTo>
                  <a:lnTo>
                    <a:pt x="1146" y="1364"/>
                  </a:lnTo>
                  <a:lnTo>
                    <a:pt x="1024" y="1437"/>
                  </a:lnTo>
                  <a:lnTo>
                    <a:pt x="878" y="1486"/>
                  </a:lnTo>
                  <a:lnTo>
                    <a:pt x="731" y="1486"/>
                  </a:lnTo>
                  <a:lnTo>
                    <a:pt x="731" y="1486"/>
                  </a:lnTo>
                  <a:lnTo>
                    <a:pt x="585" y="1486"/>
                  </a:lnTo>
                  <a:lnTo>
                    <a:pt x="439" y="1437"/>
                  </a:lnTo>
                  <a:lnTo>
                    <a:pt x="317" y="1364"/>
                  </a:lnTo>
                  <a:lnTo>
                    <a:pt x="220" y="1267"/>
                  </a:lnTo>
                  <a:lnTo>
                    <a:pt x="123" y="1169"/>
                  </a:lnTo>
                  <a:lnTo>
                    <a:pt x="50" y="1048"/>
                  </a:lnTo>
                  <a:lnTo>
                    <a:pt x="1" y="902"/>
                  </a:lnTo>
                  <a:lnTo>
                    <a:pt x="1" y="755"/>
                  </a:lnTo>
                  <a:lnTo>
                    <a:pt x="1" y="755"/>
                  </a:lnTo>
                  <a:close/>
                </a:path>
              </a:pathLst>
            </a:custGeom>
            <a:noFill/>
            <a:ln w="9525" cap="rnd" cmpd="sng">
              <a:solidFill>
                <a:srgbClr val="2258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0062B8"/>
                </a:solidFill>
              </a:endParaRPr>
            </a:p>
          </p:txBody>
        </p:sp>
      </p:grpSp>
      <p:grpSp>
        <p:nvGrpSpPr>
          <p:cNvPr id="888" name="Google Shape;932;p43">
            <a:extLst>
              <a:ext uri="{FF2B5EF4-FFF2-40B4-BE49-F238E27FC236}">
                <a16:creationId xmlns:a16="http://schemas.microsoft.com/office/drawing/2014/main" id="{EBAC2257-203C-CA40-9792-21924C0205E5}"/>
              </a:ext>
            </a:extLst>
          </p:cNvPr>
          <p:cNvGrpSpPr/>
          <p:nvPr/>
        </p:nvGrpSpPr>
        <p:grpSpPr>
          <a:xfrm>
            <a:off x="3745321" y="4663334"/>
            <a:ext cx="433992" cy="422729"/>
            <a:chOff x="5916675" y="927975"/>
            <a:chExt cx="516350" cy="502950"/>
          </a:xfrm>
        </p:grpSpPr>
        <p:sp>
          <p:nvSpPr>
            <p:cNvPr id="889" name="Google Shape;933;p43">
              <a:extLst>
                <a:ext uri="{FF2B5EF4-FFF2-40B4-BE49-F238E27FC236}">
                  <a16:creationId xmlns:a16="http://schemas.microsoft.com/office/drawing/2014/main" id="{EDB18B6C-4747-314C-B159-7E301ACA5A46}"/>
                </a:ext>
              </a:extLst>
            </p:cNvPr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3810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0" name="Google Shape;934;p43">
              <a:extLst>
                <a:ext uri="{FF2B5EF4-FFF2-40B4-BE49-F238E27FC236}">
                  <a16:creationId xmlns:a16="http://schemas.microsoft.com/office/drawing/2014/main" id="{3F44D0A6-F967-2A4B-9C0C-1AF4BA7D9342}"/>
                </a:ext>
              </a:extLst>
            </p:cNvPr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38100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1" name="Google Shape;935;p43">
            <a:extLst>
              <a:ext uri="{FF2B5EF4-FFF2-40B4-BE49-F238E27FC236}">
                <a16:creationId xmlns:a16="http://schemas.microsoft.com/office/drawing/2014/main" id="{4BC187D4-9D1E-0B49-BCA8-370B57EF4621}"/>
              </a:ext>
            </a:extLst>
          </p:cNvPr>
          <p:cNvGrpSpPr/>
          <p:nvPr/>
        </p:nvGrpSpPr>
        <p:grpSpPr>
          <a:xfrm>
            <a:off x="1116629" y="4057528"/>
            <a:ext cx="1651764" cy="1608898"/>
            <a:chOff x="5916675" y="927975"/>
            <a:chExt cx="516350" cy="502950"/>
          </a:xfrm>
        </p:grpSpPr>
        <p:sp>
          <p:nvSpPr>
            <p:cNvPr id="892" name="Google Shape;936;p43">
              <a:extLst>
                <a:ext uri="{FF2B5EF4-FFF2-40B4-BE49-F238E27FC236}">
                  <a16:creationId xmlns:a16="http://schemas.microsoft.com/office/drawing/2014/main" id="{334B5656-D8E4-2143-ADC6-66D4DE363D86}"/>
                </a:ext>
              </a:extLst>
            </p:cNvPr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solidFill>
              <a:srgbClr val="FF0000"/>
            </a:solidFill>
            <a:ln w="19050" cap="rnd" cmpd="sng">
              <a:solidFill>
                <a:schemeClr val="accent4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3" name="Google Shape;937;p43">
              <a:extLst>
                <a:ext uri="{FF2B5EF4-FFF2-40B4-BE49-F238E27FC236}">
                  <a16:creationId xmlns:a16="http://schemas.microsoft.com/office/drawing/2014/main" id="{E5788354-60C4-514E-96BE-A24432A1D784}"/>
                </a:ext>
              </a:extLst>
            </p:cNvPr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solidFill>
              <a:srgbClr val="FF0000"/>
            </a:solidFill>
            <a:ln w="19050" cap="rnd" cmpd="sng">
              <a:solidFill>
                <a:schemeClr val="accent4"/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4" name="Google Shape;938;p43">
            <a:extLst>
              <a:ext uri="{FF2B5EF4-FFF2-40B4-BE49-F238E27FC236}">
                <a16:creationId xmlns:a16="http://schemas.microsoft.com/office/drawing/2014/main" id="{C8F903BC-A1A9-8948-A55D-838BBBB7734A}"/>
              </a:ext>
            </a:extLst>
          </p:cNvPr>
          <p:cNvGrpSpPr/>
          <p:nvPr/>
        </p:nvGrpSpPr>
        <p:grpSpPr>
          <a:xfrm>
            <a:off x="3742633" y="3882350"/>
            <a:ext cx="433992" cy="422729"/>
            <a:chOff x="5916675" y="927975"/>
            <a:chExt cx="516350" cy="502950"/>
          </a:xfrm>
        </p:grpSpPr>
        <p:sp>
          <p:nvSpPr>
            <p:cNvPr id="895" name="Google Shape;939;p43">
              <a:extLst>
                <a:ext uri="{FF2B5EF4-FFF2-40B4-BE49-F238E27FC236}">
                  <a16:creationId xmlns:a16="http://schemas.microsoft.com/office/drawing/2014/main" id="{6E007EC9-8106-5F4C-95E7-D143C7B5A821}"/>
                </a:ext>
              </a:extLst>
            </p:cNvPr>
            <p:cNvSpPr/>
            <p:nvPr/>
          </p:nvSpPr>
          <p:spPr>
            <a:xfrm>
              <a:off x="5916675" y="927975"/>
              <a:ext cx="516350" cy="502950"/>
            </a:xfrm>
            <a:custGeom>
              <a:avLst/>
              <a:gdLst/>
              <a:ahLst/>
              <a:cxnLst/>
              <a:rect l="l" t="t" r="r" b="b"/>
              <a:pathLst>
                <a:path w="20654" h="20118" fill="none" extrusionOk="0">
                  <a:moveTo>
                    <a:pt x="20654" y="10059"/>
                  </a:moveTo>
                  <a:lnTo>
                    <a:pt x="18486" y="8183"/>
                  </a:lnTo>
                  <a:lnTo>
                    <a:pt x="19631" y="5577"/>
                  </a:lnTo>
                  <a:lnTo>
                    <a:pt x="16879" y="4847"/>
                  </a:lnTo>
                  <a:lnTo>
                    <a:pt x="16757" y="1997"/>
                  </a:lnTo>
                  <a:lnTo>
                    <a:pt x="13956" y="2509"/>
                  </a:lnTo>
                  <a:lnTo>
                    <a:pt x="12616" y="0"/>
                  </a:lnTo>
                  <a:lnTo>
                    <a:pt x="10327" y="1681"/>
                  </a:lnTo>
                  <a:lnTo>
                    <a:pt x="8038" y="0"/>
                  </a:lnTo>
                  <a:lnTo>
                    <a:pt x="6698" y="2509"/>
                  </a:lnTo>
                  <a:lnTo>
                    <a:pt x="3897" y="1997"/>
                  </a:lnTo>
                  <a:lnTo>
                    <a:pt x="3776" y="4847"/>
                  </a:lnTo>
                  <a:lnTo>
                    <a:pt x="1023" y="5577"/>
                  </a:lnTo>
                  <a:lnTo>
                    <a:pt x="2168" y="8183"/>
                  </a:lnTo>
                  <a:lnTo>
                    <a:pt x="1" y="10059"/>
                  </a:lnTo>
                  <a:lnTo>
                    <a:pt x="2168" y="11934"/>
                  </a:lnTo>
                  <a:lnTo>
                    <a:pt x="1023" y="14540"/>
                  </a:lnTo>
                  <a:lnTo>
                    <a:pt x="3776" y="15271"/>
                  </a:lnTo>
                  <a:lnTo>
                    <a:pt x="3897" y="18120"/>
                  </a:lnTo>
                  <a:lnTo>
                    <a:pt x="6698" y="17609"/>
                  </a:lnTo>
                  <a:lnTo>
                    <a:pt x="8038" y="20117"/>
                  </a:lnTo>
                  <a:lnTo>
                    <a:pt x="10327" y="18437"/>
                  </a:lnTo>
                  <a:lnTo>
                    <a:pt x="12616" y="20117"/>
                  </a:lnTo>
                  <a:lnTo>
                    <a:pt x="13956" y="17609"/>
                  </a:lnTo>
                  <a:lnTo>
                    <a:pt x="16757" y="18120"/>
                  </a:lnTo>
                  <a:lnTo>
                    <a:pt x="16879" y="15271"/>
                  </a:lnTo>
                  <a:lnTo>
                    <a:pt x="19631" y="14540"/>
                  </a:lnTo>
                  <a:lnTo>
                    <a:pt x="18486" y="11934"/>
                  </a:lnTo>
                  <a:lnTo>
                    <a:pt x="20654" y="10059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6" name="Google Shape;940;p43">
              <a:extLst>
                <a:ext uri="{FF2B5EF4-FFF2-40B4-BE49-F238E27FC236}">
                  <a16:creationId xmlns:a16="http://schemas.microsoft.com/office/drawing/2014/main" id="{744ECAFB-41A0-CF47-87C5-6AC052FA0D60}"/>
                </a:ext>
              </a:extLst>
            </p:cNvPr>
            <p:cNvSpPr/>
            <p:nvPr/>
          </p:nvSpPr>
          <p:spPr>
            <a:xfrm>
              <a:off x="6006800" y="1011375"/>
              <a:ext cx="336125" cy="336125"/>
            </a:xfrm>
            <a:custGeom>
              <a:avLst/>
              <a:gdLst/>
              <a:ahLst/>
              <a:cxnLst/>
              <a:rect l="l" t="t" r="r" b="b"/>
              <a:pathLst>
                <a:path w="13445" h="13445" fill="none" extrusionOk="0">
                  <a:moveTo>
                    <a:pt x="6722" y="13445"/>
                  </a:moveTo>
                  <a:lnTo>
                    <a:pt x="6722" y="13445"/>
                  </a:lnTo>
                  <a:lnTo>
                    <a:pt x="6381" y="13420"/>
                  </a:lnTo>
                  <a:lnTo>
                    <a:pt x="6040" y="13396"/>
                  </a:lnTo>
                  <a:lnTo>
                    <a:pt x="5699" y="13347"/>
                  </a:lnTo>
                  <a:lnTo>
                    <a:pt x="5383" y="13299"/>
                  </a:lnTo>
                  <a:lnTo>
                    <a:pt x="5042" y="13226"/>
                  </a:lnTo>
                  <a:lnTo>
                    <a:pt x="4725" y="13128"/>
                  </a:lnTo>
                  <a:lnTo>
                    <a:pt x="4408" y="13031"/>
                  </a:lnTo>
                  <a:lnTo>
                    <a:pt x="4116" y="12909"/>
                  </a:lnTo>
                  <a:lnTo>
                    <a:pt x="3824" y="12763"/>
                  </a:lnTo>
                  <a:lnTo>
                    <a:pt x="3532" y="12617"/>
                  </a:lnTo>
                  <a:lnTo>
                    <a:pt x="3239" y="12471"/>
                  </a:lnTo>
                  <a:lnTo>
                    <a:pt x="2971" y="12276"/>
                  </a:lnTo>
                  <a:lnTo>
                    <a:pt x="2703" y="12105"/>
                  </a:lnTo>
                  <a:lnTo>
                    <a:pt x="2460" y="11910"/>
                  </a:lnTo>
                  <a:lnTo>
                    <a:pt x="2216" y="11691"/>
                  </a:lnTo>
                  <a:lnTo>
                    <a:pt x="1973" y="11472"/>
                  </a:lnTo>
                  <a:lnTo>
                    <a:pt x="1754" y="11228"/>
                  </a:lnTo>
                  <a:lnTo>
                    <a:pt x="1534" y="10985"/>
                  </a:lnTo>
                  <a:lnTo>
                    <a:pt x="1340" y="10741"/>
                  </a:lnTo>
                  <a:lnTo>
                    <a:pt x="1169" y="10473"/>
                  </a:lnTo>
                  <a:lnTo>
                    <a:pt x="974" y="10206"/>
                  </a:lnTo>
                  <a:lnTo>
                    <a:pt x="828" y="9913"/>
                  </a:lnTo>
                  <a:lnTo>
                    <a:pt x="682" y="9621"/>
                  </a:lnTo>
                  <a:lnTo>
                    <a:pt x="536" y="9329"/>
                  </a:lnTo>
                  <a:lnTo>
                    <a:pt x="414" y="9036"/>
                  </a:lnTo>
                  <a:lnTo>
                    <a:pt x="317" y="8720"/>
                  </a:lnTo>
                  <a:lnTo>
                    <a:pt x="219" y="8403"/>
                  </a:lnTo>
                  <a:lnTo>
                    <a:pt x="146" y="8062"/>
                  </a:lnTo>
                  <a:lnTo>
                    <a:pt x="98" y="7746"/>
                  </a:lnTo>
                  <a:lnTo>
                    <a:pt x="49" y="7405"/>
                  </a:lnTo>
                  <a:lnTo>
                    <a:pt x="24" y="7064"/>
                  </a:lnTo>
                  <a:lnTo>
                    <a:pt x="0" y="6723"/>
                  </a:lnTo>
                  <a:lnTo>
                    <a:pt x="0" y="6723"/>
                  </a:lnTo>
                  <a:lnTo>
                    <a:pt x="24" y="6382"/>
                  </a:lnTo>
                  <a:lnTo>
                    <a:pt x="49" y="6041"/>
                  </a:lnTo>
                  <a:lnTo>
                    <a:pt x="98" y="5700"/>
                  </a:lnTo>
                  <a:lnTo>
                    <a:pt x="146" y="5383"/>
                  </a:lnTo>
                  <a:lnTo>
                    <a:pt x="219" y="5042"/>
                  </a:lnTo>
                  <a:lnTo>
                    <a:pt x="317" y="4726"/>
                  </a:lnTo>
                  <a:lnTo>
                    <a:pt x="414" y="4409"/>
                  </a:lnTo>
                  <a:lnTo>
                    <a:pt x="536" y="4117"/>
                  </a:lnTo>
                  <a:lnTo>
                    <a:pt x="682" y="3825"/>
                  </a:lnTo>
                  <a:lnTo>
                    <a:pt x="828" y="3532"/>
                  </a:lnTo>
                  <a:lnTo>
                    <a:pt x="974" y="3240"/>
                  </a:lnTo>
                  <a:lnTo>
                    <a:pt x="1169" y="2972"/>
                  </a:lnTo>
                  <a:lnTo>
                    <a:pt x="1340" y="2704"/>
                  </a:lnTo>
                  <a:lnTo>
                    <a:pt x="1534" y="2461"/>
                  </a:lnTo>
                  <a:lnTo>
                    <a:pt x="1754" y="2217"/>
                  </a:lnTo>
                  <a:lnTo>
                    <a:pt x="1973" y="1974"/>
                  </a:lnTo>
                  <a:lnTo>
                    <a:pt x="2216" y="1754"/>
                  </a:lnTo>
                  <a:lnTo>
                    <a:pt x="2460" y="1535"/>
                  </a:lnTo>
                  <a:lnTo>
                    <a:pt x="2703" y="1340"/>
                  </a:lnTo>
                  <a:lnTo>
                    <a:pt x="2971" y="1170"/>
                  </a:lnTo>
                  <a:lnTo>
                    <a:pt x="3239" y="975"/>
                  </a:lnTo>
                  <a:lnTo>
                    <a:pt x="3532" y="829"/>
                  </a:lnTo>
                  <a:lnTo>
                    <a:pt x="3824" y="683"/>
                  </a:lnTo>
                  <a:lnTo>
                    <a:pt x="4116" y="537"/>
                  </a:lnTo>
                  <a:lnTo>
                    <a:pt x="4408" y="415"/>
                  </a:lnTo>
                  <a:lnTo>
                    <a:pt x="4725" y="317"/>
                  </a:lnTo>
                  <a:lnTo>
                    <a:pt x="5042" y="220"/>
                  </a:lnTo>
                  <a:lnTo>
                    <a:pt x="5383" y="147"/>
                  </a:lnTo>
                  <a:lnTo>
                    <a:pt x="5699" y="98"/>
                  </a:lnTo>
                  <a:lnTo>
                    <a:pt x="6040" y="49"/>
                  </a:lnTo>
                  <a:lnTo>
                    <a:pt x="6381" y="25"/>
                  </a:lnTo>
                  <a:lnTo>
                    <a:pt x="6722" y="1"/>
                  </a:lnTo>
                  <a:lnTo>
                    <a:pt x="6722" y="1"/>
                  </a:lnTo>
                  <a:lnTo>
                    <a:pt x="7063" y="25"/>
                  </a:lnTo>
                  <a:lnTo>
                    <a:pt x="7404" y="49"/>
                  </a:lnTo>
                  <a:lnTo>
                    <a:pt x="7745" y="98"/>
                  </a:lnTo>
                  <a:lnTo>
                    <a:pt x="8062" y="147"/>
                  </a:lnTo>
                  <a:lnTo>
                    <a:pt x="8403" y="220"/>
                  </a:lnTo>
                  <a:lnTo>
                    <a:pt x="8719" y="317"/>
                  </a:lnTo>
                  <a:lnTo>
                    <a:pt x="9036" y="415"/>
                  </a:lnTo>
                  <a:lnTo>
                    <a:pt x="9328" y="537"/>
                  </a:lnTo>
                  <a:lnTo>
                    <a:pt x="9620" y="683"/>
                  </a:lnTo>
                  <a:lnTo>
                    <a:pt x="9913" y="829"/>
                  </a:lnTo>
                  <a:lnTo>
                    <a:pt x="10205" y="975"/>
                  </a:lnTo>
                  <a:lnTo>
                    <a:pt x="10473" y="1170"/>
                  </a:lnTo>
                  <a:lnTo>
                    <a:pt x="10741" y="1340"/>
                  </a:lnTo>
                  <a:lnTo>
                    <a:pt x="10984" y="1535"/>
                  </a:lnTo>
                  <a:lnTo>
                    <a:pt x="11228" y="1754"/>
                  </a:lnTo>
                  <a:lnTo>
                    <a:pt x="11471" y="1974"/>
                  </a:lnTo>
                  <a:lnTo>
                    <a:pt x="11690" y="2217"/>
                  </a:lnTo>
                  <a:lnTo>
                    <a:pt x="11910" y="2461"/>
                  </a:lnTo>
                  <a:lnTo>
                    <a:pt x="12105" y="2704"/>
                  </a:lnTo>
                  <a:lnTo>
                    <a:pt x="12275" y="2972"/>
                  </a:lnTo>
                  <a:lnTo>
                    <a:pt x="12470" y="3240"/>
                  </a:lnTo>
                  <a:lnTo>
                    <a:pt x="12616" y="3532"/>
                  </a:lnTo>
                  <a:lnTo>
                    <a:pt x="12762" y="3825"/>
                  </a:lnTo>
                  <a:lnTo>
                    <a:pt x="12908" y="4117"/>
                  </a:lnTo>
                  <a:lnTo>
                    <a:pt x="13030" y="4409"/>
                  </a:lnTo>
                  <a:lnTo>
                    <a:pt x="13127" y="4726"/>
                  </a:lnTo>
                  <a:lnTo>
                    <a:pt x="13225" y="5042"/>
                  </a:lnTo>
                  <a:lnTo>
                    <a:pt x="13298" y="5383"/>
                  </a:lnTo>
                  <a:lnTo>
                    <a:pt x="13347" y="5700"/>
                  </a:lnTo>
                  <a:lnTo>
                    <a:pt x="13395" y="6041"/>
                  </a:lnTo>
                  <a:lnTo>
                    <a:pt x="13420" y="6382"/>
                  </a:lnTo>
                  <a:lnTo>
                    <a:pt x="13444" y="6723"/>
                  </a:lnTo>
                  <a:lnTo>
                    <a:pt x="13444" y="6723"/>
                  </a:lnTo>
                  <a:lnTo>
                    <a:pt x="13420" y="7064"/>
                  </a:lnTo>
                  <a:lnTo>
                    <a:pt x="13395" y="7405"/>
                  </a:lnTo>
                  <a:lnTo>
                    <a:pt x="13347" y="7746"/>
                  </a:lnTo>
                  <a:lnTo>
                    <a:pt x="13298" y="8062"/>
                  </a:lnTo>
                  <a:lnTo>
                    <a:pt x="13225" y="8403"/>
                  </a:lnTo>
                  <a:lnTo>
                    <a:pt x="13127" y="8720"/>
                  </a:lnTo>
                  <a:lnTo>
                    <a:pt x="13030" y="9036"/>
                  </a:lnTo>
                  <a:lnTo>
                    <a:pt x="12908" y="9329"/>
                  </a:lnTo>
                  <a:lnTo>
                    <a:pt x="12762" y="9621"/>
                  </a:lnTo>
                  <a:lnTo>
                    <a:pt x="12616" y="9913"/>
                  </a:lnTo>
                  <a:lnTo>
                    <a:pt x="12470" y="10206"/>
                  </a:lnTo>
                  <a:lnTo>
                    <a:pt x="12275" y="10473"/>
                  </a:lnTo>
                  <a:lnTo>
                    <a:pt x="12105" y="10741"/>
                  </a:lnTo>
                  <a:lnTo>
                    <a:pt x="11910" y="10985"/>
                  </a:lnTo>
                  <a:lnTo>
                    <a:pt x="11690" y="11228"/>
                  </a:lnTo>
                  <a:lnTo>
                    <a:pt x="11471" y="11472"/>
                  </a:lnTo>
                  <a:lnTo>
                    <a:pt x="11228" y="11691"/>
                  </a:lnTo>
                  <a:lnTo>
                    <a:pt x="10984" y="11910"/>
                  </a:lnTo>
                  <a:lnTo>
                    <a:pt x="10741" y="12105"/>
                  </a:lnTo>
                  <a:lnTo>
                    <a:pt x="10473" y="12276"/>
                  </a:lnTo>
                  <a:lnTo>
                    <a:pt x="10205" y="12471"/>
                  </a:lnTo>
                  <a:lnTo>
                    <a:pt x="9913" y="12617"/>
                  </a:lnTo>
                  <a:lnTo>
                    <a:pt x="9620" y="12763"/>
                  </a:lnTo>
                  <a:lnTo>
                    <a:pt x="9328" y="12909"/>
                  </a:lnTo>
                  <a:lnTo>
                    <a:pt x="9036" y="13031"/>
                  </a:lnTo>
                  <a:lnTo>
                    <a:pt x="8719" y="13128"/>
                  </a:lnTo>
                  <a:lnTo>
                    <a:pt x="8403" y="13226"/>
                  </a:lnTo>
                  <a:lnTo>
                    <a:pt x="8062" y="13299"/>
                  </a:lnTo>
                  <a:lnTo>
                    <a:pt x="7745" y="13347"/>
                  </a:lnTo>
                  <a:lnTo>
                    <a:pt x="7404" y="13396"/>
                  </a:lnTo>
                  <a:lnTo>
                    <a:pt x="7063" y="13420"/>
                  </a:lnTo>
                  <a:lnTo>
                    <a:pt x="6722" y="13445"/>
                  </a:lnTo>
                  <a:lnTo>
                    <a:pt x="6722" y="13445"/>
                  </a:lnTo>
                  <a:close/>
                </a:path>
              </a:pathLst>
            </a:custGeom>
            <a:noFill/>
            <a:ln w="12175" cap="rnd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7" name="Google Shape;941;p43">
            <a:extLst>
              <a:ext uri="{FF2B5EF4-FFF2-40B4-BE49-F238E27FC236}">
                <a16:creationId xmlns:a16="http://schemas.microsoft.com/office/drawing/2014/main" id="{4E784EF3-7F76-DA4D-9E89-E33B1D41C31B}"/>
              </a:ext>
            </a:extLst>
          </p:cNvPr>
          <p:cNvSpPr/>
          <p:nvPr/>
        </p:nvSpPr>
        <p:spPr>
          <a:xfrm>
            <a:off x="3937482" y="4899712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38100" cap="rnd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8" name="Google Shape;942;p43">
            <a:extLst>
              <a:ext uri="{FF2B5EF4-FFF2-40B4-BE49-F238E27FC236}">
                <a16:creationId xmlns:a16="http://schemas.microsoft.com/office/drawing/2014/main" id="{237563E9-628C-7A41-A5BF-D69CB4A7E709}"/>
              </a:ext>
            </a:extLst>
          </p:cNvPr>
          <p:cNvSpPr/>
          <p:nvPr/>
        </p:nvSpPr>
        <p:spPr>
          <a:xfrm>
            <a:off x="3934794" y="4118728"/>
            <a:ext cx="402263" cy="227229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12175" cap="rnd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99" name="Google Shape;943;p43">
            <a:extLst>
              <a:ext uri="{FF2B5EF4-FFF2-40B4-BE49-F238E27FC236}">
                <a16:creationId xmlns:a16="http://schemas.microsoft.com/office/drawing/2014/main" id="{027AE90E-C199-EB41-8AB7-4262E5C94E71}"/>
              </a:ext>
            </a:extLst>
          </p:cNvPr>
          <p:cNvSpPr/>
          <p:nvPr/>
        </p:nvSpPr>
        <p:spPr>
          <a:xfrm>
            <a:off x="1857938" y="4964923"/>
            <a:ext cx="1531005" cy="864830"/>
          </a:xfrm>
          <a:custGeom>
            <a:avLst/>
            <a:gdLst/>
            <a:ahLst/>
            <a:cxnLst/>
            <a:rect l="l" t="t" r="r" b="b"/>
            <a:pathLst>
              <a:path w="19144" h="10814" fill="none" extrusionOk="0">
                <a:moveTo>
                  <a:pt x="16124" y="4774"/>
                </a:moveTo>
                <a:lnTo>
                  <a:pt x="15369" y="4774"/>
                </a:lnTo>
                <a:lnTo>
                  <a:pt x="15369" y="4774"/>
                </a:lnTo>
                <a:lnTo>
                  <a:pt x="15393" y="4482"/>
                </a:lnTo>
                <a:lnTo>
                  <a:pt x="15393" y="4482"/>
                </a:lnTo>
                <a:lnTo>
                  <a:pt x="15369" y="4189"/>
                </a:lnTo>
                <a:lnTo>
                  <a:pt x="15344" y="3921"/>
                </a:lnTo>
                <a:lnTo>
                  <a:pt x="15271" y="3654"/>
                </a:lnTo>
                <a:lnTo>
                  <a:pt x="15174" y="3410"/>
                </a:lnTo>
                <a:lnTo>
                  <a:pt x="15052" y="3166"/>
                </a:lnTo>
                <a:lnTo>
                  <a:pt x="14930" y="2947"/>
                </a:lnTo>
                <a:lnTo>
                  <a:pt x="14760" y="2728"/>
                </a:lnTo>
                <a:lnTo>
                  <a:pt x="14589" y="2533"/>
                </a:lnTo>
                <a:lnTo>
                  <a:pt x="14394" y="2363"/>
                </a:lnTo>
                <a:lnTo>
                  <a:pt x="14175" y="2192"/>
                </a:lnTo>
                <a:lnTo>
                  <a:pt x="13956" y="2070"/>
                </a:lnTo>
                <a:lnTo>
                  <a:pt x="13712" y="1949"/>
                </a:lnTo>
                <a:lnTo>
                  <a:pt x="13469" y="1851"/>
                </a:lnTo>
                <a:lnTo>
                  <a:pt x="13201" y="1778"/>
                </a:lnTo>
                <a:lnTo>
                  <a:pt x="12933" y="1754"/>
                </a:lnTo>
                <a:lnTo>
                  <a:pt x="12641" y="1729"/>
                </a:lnTo>
                <a:lnTo>
                  <a:pt x="12641" y="1729"/>
                </a:lnTo>
                <a:lnTo>
                  <a:pt x="12300" y="1754"/>
                </a:lnTo>
                <a:lnTo>
                  <a:pt x="11959" y="1827"/>
                </a:lnTo>
                <a:lnTo>
                  <a:pt x="11618" y="1924"/>
                </a:lnTo>
                <a:lnTo>
                  <a:pt x="11326" y="2070"/>
                </a:lnTo>
                <a:lnTo>
                  <a:pt x="11326" y="2070"/>
                </a:lnTo>
                <a:lnTo>
                  <a:pt x="11155" y="1851"/>
                </a:lnTo>
                <a:lnTo>
                  <a:pt x="10985" y="1632"/>
                </a:lnTo>
                <a:lnTo>
                  <a:pt x="10814" y="1413"/>
                </a:lnTo>
                <a:lnTo>
                  <a:pt x="10619" y="1218"/>
                </a:lnTo>
                <a:lnTo>
                  <a:pt x="10425" y="1048"/>
                </a:lnTo>
                <a:lnTo>
                  <a:pt x="10205" y="877"/>
                </a:lnTo>
                <a:lnTo>
                  <a:pt x="9962" y="707"/>
                </a:lnTo>
                <a:lnTo>
                  <a:pt x="9718" y="560"/>
                </a:lnTo>
                <a:lnTo>
                  <a:pt x="9475" y="439"/>
                </a:lnTo>
                <a:lnTo>
                  <a:pt x="9231" y="317"/>
                </a:lnTo>
                <a:lnTo>
                  <a:pt x="8963" y="219"/>
                </a:lnTo>
                <a:lnTo>
                  <a:pt x="8695" y="146"/>
                </a:lnTo>
                <a:lnTo>
                  <a:pt x="8403" y="73"/>
                </a:lnTo>
                <a:lnTo>
                  <a:pt x="8135" y="25"/>
                </a:lnTo>
                <a:lnTo>
                  <a:pt x="7843" y="0"/>
                </a:lnTo>
                <a:lnTo>
                  <a:pt x="7551" y="0"/>
                </a:lnTo>
                <a:lnTo>
                  <a:pt x="7551" y="0"/>
                </a:lnTo>
                <a:lnTo>
                  <a:pt x="7088" y="25"/>
                </a:lnTo>
                <a:lnTo>
                  <a:pt x="6650" y="98"/>
                </a:lnTo>
                <a:lnTo>
                  <a:pt x="6211" y="195"/>
                </a:lnTo>
                <a:lnTo>
                  <a:pt x="5797" y="341"/>
                </a:lnTo>
                <a:lnTo>
                  <a:pt x="5407" y="536"/>
                </a:lnTo>
                <a:lnTo>
                  <a:pt x="5042" y="755"/>
                </a:lnTo>
                <a:lnTo>
                  <a:pt x="4701" y="1023"/>
                </a:lnTo>
                <a:lnTo>
                  <a:pt x="4385" y="1315"/>
                </a:lnTo>
                <a:lnTo>
                  <a:pt x="4092" y="1632"/>
                </a:lnTo>
                <a:lnTo>
                  <a:pt x="3824" y="1973"/>
                </a:lnTo>
                <a:lnTo>
                  <a:pt x="3605" y="2338"/>
                </a:lnTo>
                <a:lnTo>
                  <a:pt x="3410" y="2728"/>
                </a:lnTo>
                <a:lnTo>
                  <a:pt x="3264" y="3142"/>
                </a:lnTo>
                <a:lnTo>
                  <a:pt x="3142" y="3580"/>
                </a:lnTo>
                <a:lnTo>
                  <a:pt x="3094" y="4019"/>
                </a:lnTo>
                <a:lnTo>
                  <a:pt x="3069" y="4482"/>
                </a:lnTo>
                <a:lnTo>
                  <a:pt x="3069" y="4482"/>
                </a:lnTo>
                <a:lnTo>
                  <a:pt x="3069" y="4774"/>
                </a:lnTo>
                <a:lnTo>
                  <a:pt x="3021" y="4774"/>
                </a:lnTo>
                <a:lnTo>
                  <a:pt x="3021" y="4774"/>
                </a:lnTo>
                <a:lnTo>
                  <a:pt x="2704" y="4774"/>
                </a:lnTo>
                <a:lnTo>
                  <a:pt x="2412" y="4823"/>
                </a:lnTo>
                <a:lnTo>
                  <a:pt x="2120" y="4896"/>
                </a:lnTo>
                <a:lnTo>
                  <a:pt x="1827" y="5017"/>
                </a:lnTo>
                <a:lnTo>
                  <a:pt x="1584" y="5139"/>
                </a:lnTo>
                <a:lnTo>
                  <a:pt x="1316" y="5285"/>
                </a:lnTo>
                <a:lnTo>
                  <a:pt x="1097" y="5456"/>
                </a:lnTo>
                <a:lnTo>
                  <a:pt x="877" y="5651"/>
                </a:lnTo>
                <a:lnTo>
                  <a:pt x="683" y="5870"/>
                </a:lnTo>
                <a:lnTo>
                  <a:pt x="512" y="6113"/>
                </a:lnTo>
                <a:lnTo>
                  <a:pt x="366" y="6357"/>
                </a:lnTo>
                <a:lnTo>
                  <a:pt x="220" y="6625"/>
                </a:lnTo>
                <a:lnTo>
                  <a:pt x="122" y="6893"/>
                </a:lnTo>
                <a:lnTo>
                  <a:pt x="49" y="7185"/>
                </a:lnTo>
                <a:lnTo>
                  <a:pt x="1" y="7477"/>
                </a:lnTo>
                <a:lnTo>
                  <a:pt x="1" y="7794"/>
                </a:lnTo>
                <a:lnTo>
                  <a:pt x="1" y="7794"/>
                </a:lnTo>
                <a:lnTo>
                  <a:pt x="1" y="8110"/>
                </a:lnTo>
                <a:lnTo>
                  <a:pt x="49" y="8403"/>
                </a:lnTo>
                <a:lnTo>
                  <a:pt x="122" y="8695"/>
                </a:lnTo>
                <a:lnTo>
                  <a:pt x="220" y="8963"/>
                </a:lnTo>
                <a:lnTo>
                  <a:pt x="366" y="9231"/>
                </a:lnTo>
                <a:lnTo>
                  <a:pt x="512" y="9474"/>
                </a:lnTo>
                <a:lnTo>
                  <a:pt x="683" y="9718"/>
                </a:lnTo>
                <a:lnTo>
                  <a:pt x="877" y="9937"/>
                </a:lnTo>
                <a:lnTo>
                  <a:pt x="1097" y="10132"/>
                </a:lnTo>
                <a:lnTo>
                  <a:pt x="1316" y="10302"/>
                </a:lnTo>
                <a:lnTo>
                  <a:pt x="1584" y="10449"/>
                </a:lnTo>
                <a:lnTo>
                  <a:pt x="1827" y="10570"/>
                </a:lnTo>
                <a:lnTo>
                  <a:pt x="2120" y="10692"/>
                </a:lnTo>
                <a:lnTo>
                  <a:pt x="2412" y="10765"/>
                </a:lnTo>
                <a:lnTo>
                  <a:pt x="2704" y="10814"/>
                </a:lnTo>
                <a:lnTo>
                  <a:pt x="3021" y="10814"/>
                </a:lnTo>
                <a:lnTo>
                  <a:pt x="16124" y="10814"/>
                </a:lnTo>
                <a:lnTo>
                  <a:pt x="16124" y="10814"/>
                </a:lnTo>
                <a:lnTo>
                  <a:pt x="16440" y="10814"/>
                </a:lnTo>
                <a:lnTo>
                  <a:pt x="16732" y="10765"/>
                </a:lnTo>
                <a:lnTo>
                  <a:pt x="17025" y="10692"/>
                </a:lnTo>
                <a:lnTo>
                  <a:pt x="17317" y="10570"/>
                </a:lnTo>
                <a:lnTo>
                  <a:pt x="17561" y="10449"/>
                </a:lnTo>
                <a:lnTo>
                  <a:pt x="17828" y="10302"/>
                </a:lnTo>
                <a:lnTo>
                  <a:pt x="18048" y="10132"/>
                </a:lnTo>
                <a:lnTo>
                  <a:pt x="18267" y="9937"/>
                </a:lnTo>
                <a:lnTo>
                  <a:pt x="18462" y="9718"/>
                </a:lnTo>
                <a:lnTo>
                  <a:pt x="18632" y="9474"/>
                </a:lnTo>
                <a:lnTo>
                  <a:pt x="18778" y="9231"/>
                </a:lnTo>
                <a:lnTo>
                  <a:pt x="18924" y="8963"/>
                </a:lnTo>
                <a:lnTo>
                  <a:pt x="19022" y="8695"/>
                </a:lnTo>
                <a:lnTo>
                  <a:pt x="19095" y="8403"/>
                </a:lnTo>
                <a:lnTo>
                  <a:pt x="19144" y="8110"/>
                </a:lnTo>
                <a:lnTo>
                  <a:pt x="19144" y="7794"/>
                </a:lnTo>
                <a:lnTo>
                  <a:pt x="19144" y="7794"/>
                </a:lnTo>
                <a:lnTo>
                  <a:pt x="19144" y="7477"/>
                </a:lnTo>
                <a:lnTo>
                  <a:pt x="19095" y="7185"/>
                </a:lnTo>
                <a:lnTo>
                  <a:pt x="19022" y="6893"/>
                </a:lnTo>
                <a:lnTo>
                  <a:pt x="18924" y="6625"/>
                </a:lnTo>
                <a:lnTo>
                  <a:pt x="18778" y="6357"/>
                </a:lnTo>
                <a:lnTo>
                  <a:pt x="18632" y="6113"/>
                </a:lnTo>
                <a:lnTo>
                  <a:pt x="18462" y="5870"/>
                </a:lnTo>
                <a:lnTo>
                  <a:pt x="18267" y="5651"/>
                </a:lnTo>
                <a:lnTo>
                  <a:pt x="18048" y="5456"/>
                </a:lnTo>
                <a:lnTo>
                  <a:pt x="17828" y="5285"/>
                </a:lnTo>
                <a:lnTo>
                  <a:pt x="17561" y="5139"/>
                </a:lnTo>
                <a:lnTo>
                  <a:pt x="17317" y="5017"/>
                </a:lnTo>
                <a:lnTo>
                  <a:pt x="17025" y="4896"/>
                </a:lnTo>
                <a:lnTo>
                  <a:pt x="16732" y="4823"/>
                </a:lnTo>
                <a:lnTo>
                  <a:pt x="16440" y="4774"/>
                </a:lnTo>
                <a:lnTo>
                  <a:pt x="16124" y="4774"/>
                </a:lnTo>
                <a:lnTo>
                  <a:pt x="16124" y="4774"/>
                </a:lnTo>
                <a:close/>
              </a:path>
            </a:pathLst>
          </a:custGeom>
          <a:noFill/>
          <a:ln w="19050" cap="rnd" cmpd="sng">
            <a:solidFill>
              <a:srgbClr val="00B0F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5" name="Text Placeholder 904">
            <a:extLst>
              <a:ext uri="{FF2B5EF4-FFF2-40B4-BE49-F238E27FC236}">
                <a16:creationId xmlns:a16="http://schemas.microsoft.com/office/drawing/2014/main" id="{EEFEC62F-7885-8F46-8740-A6E5FC281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200" y="2544761"/>
            <a:ext cx="3932237" cy="3632201"/>
          </a:xfrm>
        </p:spPr>
        <p:txBody>
          <a:bodyPr/>
          <a:lstStyle/>
          <a:p>
            <a:r>
              <a:rPr lang="en-US" dirty="0"/>
              <a:t>You may use any of these icons in your presentation. You can change the color, line weight, and style of line as shown below.</a:t>
            </a:r>
          </a:p>
        </p:txBody>
      </p:sp>
      <p:sp>
        <p:nvSpPr>
          <p:cNvPr id="900" name="Title 899">
            <a:extLst>
              <a:ext uri="{FF2B5EF4-FFF2-40B4-BE49-F238E27FC236}">
                <a16:creationId xmlns:a16="http://schemas.microsoft.com/office/drawing/2014/main" id="{AE183D63-CDBB-8549-B827-F664701DB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Icons</a:t>
            </a:r>
          </a:p>
        </p:txBody>
      </p:sp>
      <p:sp>
        <p:nvSpPr>
          <p:cNvPr id="906" name="Text Placeholder 905">
            <a:extLst>
              <a:ext uri="{FF2B5EF4-FFF2-40B4-BE49-F238E27FC236}">
                <a16:creationId xmlns:a16="http://schemas.microsoft.com/office/drawing/2014/main" id="{51A30CBC-C62F-C347-A8D5-04EB57C438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383527"/>
            <a:ext cx="3932238" cy="1161234"/>
          </a:xfrm>
        </p:spPr>
        <p:txBody>
          <a:bodyPr/>
          <a:lstStyle/>
          <a:p>
            <a:r>
              <a:rPr lang="en-US" dirty="0"/>
              <a:t>Icon Options</a:t>
            </a:r>
          </a:p>
        </p:txBody>
      </p:sp>
    </p:spTree>
    <p:extLst>
      <p:ext uri="{BB962C8B-B14F-4D97-AF65-F5344CB8AC3E}">
        <p14:creationId xmlns:p14="http://schemas.microsoft.com/office/powerpoint/2010/main" val="3771852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BF7B9-46E4-1844-894C-B32C373C9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i="1" dirty="0"/>
              <a:t>Now Go, Create!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437E5A-ADBB-EA47-AFC0-D60319FC5C1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(To view the slide layouts, click the dropdown on the </a:t>
            </a:r>
          </a:p>
          <a:p>
            <a:pPr algn="ctr"/>
            <a:r>
              <a:rPr lang="en-US" dirty="0"/>
              <a:t>“New Slide” button in the home tab.)</a:t>
            </a:r>
          </a:p>
        </p:txBody>
      </p:sp>
    </p:spTree>
    <p:extLst>
      <p:ext uri="{BB962C8B-B14F-4D97-AF65-F5344CB8AC3E}">
        <p14:creationId xmlns:p14="http://schemas.microsoft.com/office/powerpoint/2010/main" val="812615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0" id="{A09CDB28-335F-774B-AB45-C03E52DB4698}" vid="{668A519A-F7FE-914E-9B97-0EA34B8B99C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514</Words>
  <Application>Microsoft Macintosh PowerPoint</Application>
  <PresentationFormat>Widescreen</PresentationFormat>
  <Paragraphs>44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Helvetica</vt:lpstr>
      <vt:lpstr>Helvetica Neue</vt:lpstr>
      <vt:lpstr>Roboto</vt:lpstr>
      <vt:lpstr>Roboto Slab</vt:lpstr>
      <vt:lpstr>Rockwell</vt:lpstr>
      <vt:lpstr>Office Theme</vt:lpstr>
      <vt:lpstr>Example Template</vt:lpstr>
      <vt:lpstr>Place Your Own Image</vt:lpstr>
      <vt:lpstr>Plain Blue Background</vt:lpstr>
      <vt:lpstr>The Basic Slide Layout</vt:lpstr>
      <vt:lpstr>Here you can insert a helpful quote that will boost your presentation.</vt:lpstr>
      <vt:lpstr>Photo Mosaic Slide</vt:lpstr>
      <vt:lpstr>Left Column Title With Text/Photos</vt:lpstr>
      <vt:lpstr>Header Title Here</vt:lpstr>
      <vt:lpstr>Caption With Photo or Text</vt:lpstr>
      <vt:lpstr>Left Column Title With Two Columns</vt:lpstr>
      <vt:lpstr>Comparison</vt:lpstr>
      <vt:lpstr>Icons</vt:lpstr>
      <vt:lpstr>Now Go, Create!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Template</dc:title>
  <dc:creator>Olivia Hales</dc:creator>
  <cp:lastModifiedBy>Olivia Hales</cp:lastModifiedBy>
  <cp:revision>1</cp:revision>
  <dcterms:created xsi:type="dcterms:W3CDTF">2020-02-28T17:28:09Z</dcterms:created>
  <dcterms:modified xsi:type="dcterms:W3CDTF">2020-02-28T17:29:04Z</dcterms:modified>
</cp:coreProperties>
</file>